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0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7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5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3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6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0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7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54806-37BD-420B-8547-F7026A12799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1F8D-3559-4CB1-A48C-07B88E3F3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5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8659" y="3229001"/>
            <a:ext cx="9419859" cy="59538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s://catherineasquithgallery.com/uploads/posts/2021-02/1613646560_119-p-fon-dlya-prezentatsii-literaturnoe-chtenie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46"/>
            <a:ext cx="12197114" cy="676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2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87" y="308172"/>
            <a:ext cx="11498893" cy="2387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УСПЕХИ. УДАЧИ. ЯРКИЕ  СОБЫТИЯ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 «Модель наставничества 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МБОУ «Лицей № 87 им.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Л.И.Новиковой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8" y="3010183"/>
            <a:ext cx="10371550" cy="380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4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23" y="177234"/>
            <a:ext cx="10841277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ПО 14 ДЕКАБРЯ 2021 ГОДА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"ЛИЦЕЙ № 87 ИМЕНИ Л.И.НОВИКОВОЙ" СОСТОЯЛОСЬ ЗАМЕЧАТЕЛЬНОЕ СОБЫТИЕ - "ДЕНЬ ТЕХНОЛОГИИ"</a:t>
            </a:r>
            <a:b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90689"/>
            <a:ext cx="5181600" cy="3886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Творческие, креативные обучающиеся 5-8 классов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своего наставника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Галатоновой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Евгеньевны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удовольствием приняли участие в конкурсе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"Мир глазами конструктора"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Мир идей, воплощенный в реально созданных детских изобретениях, никого не оставил равнодушными. Все участники конкурса с большим вниманием слушали презентации новых конструкторских решений моделей, созданных юными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ip.expert/storage/news_files/6Bhh0Z7ctxiih8204mTSNmthaG23GS7p7qXaZIy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3" y="169068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6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683"/>
            <a:ext cx="10515600" cy="16030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2022 ГОДА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"ЛИЦЕЙ № 87 ИМЕНИ Л.И.НОВИКОВОЙ"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</a:t>
            </a:r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ИГРОВАЯ ПЛОЩАДКА "ЯРМАРКА КОНСТРУКТОРОВ"</a:t>
            </a:r>
            <a:b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событие объединило обучающихся 5-8 классов. Весь день посетители мероприятия могли играть с различными деталями для сооружений, создавая новые объекты и проявляя таланты моделирования. Организаторы рассчитывали, что в процессе игры они смогут получить представление об особенностях тех или иных наборов. В ходе мероприятия была открыта площадка с 7 игровыми зонами, в которых посетителям предлагалось поиграть в любой понравившейся конструктор. Игровая галерея приняла 170 детей. </a:t>
            </a:r>
          </a:p>
        </p:txBody>
      </p:sp>
      <p:pic>
        <p:nvPicPr>
          <p:cNvPr id="3074" name="Picture 2" descr="https://fip.expert/storage/news_files/37Kw4SdY7goh3qsUEvS8Ryts7KQgdXopwGJl1Bfx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0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417"/>
            <a:ext cx="10515600" cy="14902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7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2022 </a:t>
            </a:r>
            <a:r>
              <a:rPr lang="ru-RU" sz="27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СОСТОЯЛОСЬ </a:t>
            </a:r>
            <a:br>
              <a:rPr lang="ru-RU" sz="27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27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АРТ-СОБЫТИЕ </a:t>
            </a:r>
            <a:r>
              <a:rPr lang="ru-RU" sz="27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7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ЖИВОПИСЬ ГЛАЗАМИ ДЕТЕЙ"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открытое образовательное событие по развитию художественного творчества объединило на своей площадке обучающихся начальных классов. Руководители площадок и мастер-классов создали творческую среду, способствующую развитию креатив-потенциала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юных художников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Каждое такое мероприятие - это удивительный мир, отражающий все многообразие творчества учащихся по видам и по техникам. Сочетание мастерства, фантазии, воображения и вдохновения - это путь развития креативности - считают организаторы, участники и их родители. Вернисажи детских работ создают эстетически богатую среду и воспитывают интерес к творчеству художников России.</a:t>
            </a:r>
          </a:p>
        </p:txBody>
      </p:sp>
      <p:pic>
        <p:nvPicPr>
          <p:cNvPr id="4098" name="Picture 2" descr="https://fip.expert/storage/news_files/aGvZPbGoxz8F0f5GfdfahF4HwZ9z65qYgqx9ci2U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5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313"/>
            <a:ext cx="10515600" cy="15403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2022 ГОДА МБОУ "ЛИЦЕЙ № 87 ИМЕНИ Л.И.НОВИКОВОЙ"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ПРИГЛАСИЛ НА ЗАНЯТИЯ "УМНАЯ ИГРОТЕКА" ВОСПИТАННИКОВ ДОШКОЛЬНЫХ ОБРАЗОВАТЕЛЬНЫХ ОРГАНИЗАЦИЙ ГОРОДА</a:t>
            </a:r>
            <a:b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- лучший возраст для развития нестандартного мышления, развитие которого происходит исключительно во время игры. Игра дошкольника - важное занятие, считают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педагоги-наставники лицея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программы курса "Креативная игротека". 22 апреля в этом смогли убедиться 64  воспитанников  дошкольных образовательных организаций - будущих лицеистов</a:t>
            </a:r>
          </a:p>
        </p:txBody>
      </p:sp>
      <p:pic>
        <p:nvPicPr>
          <p:cNvPr id="5122" name="Picture 2" descr="https://fip.expert/storage/news_files/IfC4aQZc15v9c6thEWBAjdpaNkyYomiOa7VYDSA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4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943"/>
            <a:ext cx="10515600" cy="14777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ЭКСПЕДИЦИЯ В ПУСТЫНСКИЙ ЗАКАЗНИК С. ПУСТЫНЬ АРЗАМАССКОГО Р-НА НИЖЕГОРОДСКОЙ ОБЛАСТИ НА БАЗЕ УЧЕБНО-ИССЛЕДОВАТЕЛЬСКОГО ПОЛЕВОГО СТАЦИОНАРА «СЕРЕЖА». ПОД РУКОВОДСТВОМ К.Х.Н., ДОЦЕНТ ШУСТОВА СЕРГЕЯ БОРИСОВИЧА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8 по 14 июля 2022 года состоялась очередная школьная экологическая экспедиция в Пустынский заказник с. Пустынь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р-на Нижегородской области на базе учебно-исследовательского полевого стационара «Сережа».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экспедиции и директором учебно-исследовательского полевого стационара «Сережа» является к.х.н., доцент Шустов Сергей Борисович.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экспедиции приняли участие 14 учащихся 7-10 классов лицея № 87.</a:t>
            </a:r>
          </a:p>
          <a:p>
            <a:endParaRPr lang="ru-RU" dirty="0"/>
          </a:p>
        </p:txBody>
      </p:sp>
      <p:pic>
        <p:nvPicPr>
          <p:cNvPr id="6146" name="Picture 2" descr="https://fip.expert/storage/news_files/zCeeqNRbH1ONHGIAFjGcuosE0tN8FzquRQwAESoF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24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287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УСПЕХИ. УДАЧИ. ЯРКИЕ  СОБЫТИЯ ФИП «Модель наставничества  в МБОУ «Лицей № 87 им. Л.И.Новиковой»</vt:lpstr>
      <vt:lpstr>С 1 ПО 14 ДЕКАБРЯ 2021 ГОДА  В МБОУ "ЛИЦЕЙ № 87 ИМЕНИ Л.И.НОВИКОВОЙ" СОСТОЯЛОСЬ ЗАМЕЧАТЕЛЬНОЕ СОБЫТИЕ - "ДЕНЬ ТЕХНОЛОГИИ" </vt:lpstr>
      <vt:lpstr>23 ФЕВРАЛЯ 2022 ГОДА  В МБОУ "ЛИЦЕЙ № 87 ИМЕНИ Л.И.НОВИКОВОЙ"   НАЧАЛА СВОЮ РАБОТУ ИГРОВАЯ ПЛОЩАДКА "ЯРМАРКА КОНСТРУКТОРОВ" </vt:lpstr>
      <vt:lpstr> 21 АПРЕЛЯ 2022 ГОДА СОСТОЯЛОСЬ  ОБРАЗОВАТЕЛЬНОЕ АРТ-СОБЫТИЕ  "РУССКАЯ ЖИВОПИСЬ ГЛАЗАМИ ДЕТЕЙ" </vt:lpstr>
      <vt:lpstr> 22 АПРЕЛЯ 2022 ГОДА МБОУ "ЛИЦЕЙ № 87 ИМЕНИ Л.И.НОВИКОВОЙ"  ПРИГЛАСИЛ НА ЗАНЯТИЯ "УМНАЯ ИГРОТЕКА" ВОСПИТАННИКОВ ДОШКОЛЬНЫХ ОБРАЗОВАТЕЛЬНЫХ ОРГАНИЗАЦИЙ ГОРОДА </vt:lpstr>
      <vt:lpstr> ШКОЛЬНАЯ ЭКОЛОГИЧЕСКАЯ ЭКСПЕДИЦИЯ В ПУСТЫНСКИЙ ЗАКАЗНИК С. ПУСТЫНЬ АРЗАМАССКОГО Р-НА НИЖЕГОРОДСКОЙ ОБЛАСТИ НА БАЗЕ УЧЕБНО-ИССЛЕДОВАТЕЛЬСКОГО ПОЛЕВОГО СТАЦИОНАРА «СЕРЕЖА». ПОД РУКОВОДСТВОМ К.Х.Н., ДОЦЕНТ ШУСТОВА СЕРГЕЯ БОРИСОВИЧА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2022-09-12T13:26:41Z</dcterms:created>
  <dcterms:modified xsi:type="dcterms:W3CDTF">2022-09-12T13:58:07Z</dcterms:modified>
</cp:coreProperties>
</file>