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Результативность по предметам</a:t>
            </a:r>
          </a:p>
        </c:rich>
      </c:tx>
      <c:layout>
        <c:manualLayout>
          <c:xMode val="edge"/>
          <c:yMode val="edge"/>
          <c:x val="0.38558965956506186"/>
          <c:y val="4.86713954568126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немецкий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  <c:pt idx="11">
                  <c:v>технология</c:v>
                </c:pt>
                <c:pt idx="12">
                  <c:v>физика</c:v>
                </c:pt>
                <c:pt idx="13">
                  <c:v>физкультура</c:v>
                </c:pt>
                <c:pt idx="14">
                  <c:v>химия</c:v>
                </c:pt>
                <c:pt idx="15">
                  <c:v>экология</c:v>
                </c:pt>
                <c:pt idx="16">
                  <c:v>экономика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немецкий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  <c:pt idx="11">
                  <c:v>технология</c:v>
                </c:pt>
                <c:pt idx="12">
                  <c:v>физика</c:v>
                </c:pt>
                <c:pt idx="13">
                  <c:v>физкультура</c:v>
                </c:pt>
                <c:pt idx="14">
                  <c:v>химия</c:v>
                </c:pt>
                <c:pt idx="15">
                  <c:v>экология</c:v>
                </c:pt>
                <c:pt idx="16">
                  <c:v>экономика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регион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немецкий язык</c:v>
                </c:pt>
                <c:pt idx="9">
                  <c:v>обществознание</c:v>
                </c:pt>
                <c:pt idx="10">
                  <c:v>русский язык</c:v>
                </c:pt>
                <c:pt idx="11">
                  <c:v>технология</c:v>
                </c:pt>
                <c:pt idx="12">
                  <c:v>физика</c:v>
                </c:pt>
                <c:pt idx="13">
                  <c:v>физкультура</c:v>
                </c:pt>
                <c:pt idx="14">
                  <c:v>химия</c:v>
                </c:pt>
                <c:pt idx="15">
                  <c:v>экология</c:v>
                </c:pt>
                <c:pt idx="16">
                  <c:v>экономика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58080672"/>
        <c:axId val="-858079040"/>
      </c:barChart>
      <c:catAx>
        <c:axId val="-8580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58079040"/>
        <c:crosses val="autoZero"/>
        <c:auto val="1"/>
        <c:lblAlgn val="ctr"/>
        <c:lblOffset val="100"/>
        <c:noMultiLvlLbl val="0"/>
      </c:catAx>
      <c:valAx>
        <c:axId val="-8580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580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30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0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56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6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7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4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2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3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1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2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4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128ACF-9CDA-4EA0-826F-B77E03C24A4F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220A48-C893-43F7-8F16-67BCEA33E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2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Реализация программы работы с одаренными детьми в 1 полугодии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2017 – 2018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990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муниципального этапа всероссийской олимпиады школьников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024816"/>
              </p:ext>
            </p:extLst>
          </p:nvPr>
        </p:nvGraphicFramePr>
        <p:xfrm>
          <a:off x="1295400" y="2557463"/>
          <a:ext cx="9601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2017 – 2018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2016 - 2017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Всего участников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ru-RU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4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ru-RU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Победителей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Призеров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Выход на регион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32783"/>
              </p:ext>
            </p:extLst>
          </p:nvPr>
        </p:nvGraphicFramePr>
        <p:xfrm>
          <a:off x="671014" y="1032004"/>
          <a:ext cx="10970525" cy="521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92873" y="108674"/>
            <a:ext cx="4107976" cy="92333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3 участника РЭ с 2016-2017 г::</a:t>
            </a:r>
          </a:p>
          <a:p>
            <a:r>
              <a:rPr lang="ru-RU" b="1" dirty="0" smtClean="0"/>
              <a:t>Астрономия: Вяткин И., Крылова М.</a:t>
            </a:r>
          </a:p>
          <a:p>
            <a:r>
              <a:rPr lang="ru-RU" b="1" dirty="0" smtClean="0"/>
              <a:t>Технология – Петренко К.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44" y="122322"/>
            <a:ext cx="3764279" cy="120032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4"/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 выходов на регион – Аникина Е.:</a:t>
            </a:r>
          </a:p>
          <a:p>
            <a:r>
              <a:rPr lang="ru-RU" b="1" dirty="0"/>
              <a:t>а</a:t>
            </a:r>
            <a:r>
              <a:rPr lang="ru-RU" b="1" dirty="0" smtClean="0"/>
              <a:t>строномия, биология, математика, русский язык, физика: 3 – МЭ 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69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63268"/>
            <a:ext cx="3958987" cy="682894"/>
          </a:xfrm>
          <a:solidFill>
            <a:schemeClr val="bg1"/>
          </a:solidFill>
          <a:effectLst>
            <a:glow rad="127000">
              <a:schemeClr val="accent4"/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Итоги по классам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5" y="984384"/>
            <a:ext cx="9036736" cy="5431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040" y="160020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11а – 2</a:t>
            </a:r>
          </a:p>
          <a:p>
            <a:r>
              <a:rPr lang="ru-RU" dirty="0" smtClean="0"/>
              <a:t>11б –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720" y="2246531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10а – 3</a:t>
            </a:r>
          </a:p>
          <a:p>
            <a:r>
              <a:rPr lang="ru-RU" dirty="0" smtClean="0"/>
              <a:t>10б – 10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8720" y="4343400"/>
            <a:ext cx="105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9а – 11</a:t>
            </a:r>
          </a:p>
          <a:p>
            <a:r>
              <a:rPr lang="ru-RU" dirty="0" smtClean="0"/>
              <a:t>9б – 2</a:t>
            </a:r>
          </a:p>
          <a:p>
            <a:r>
              <a:rPr lang="ru-RU" dirty="0" smtClean="0"/>
              <a:t>9в –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520" y="1600200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7а – 2 </a:t>
            </a:r>
          </a:p>
          <a:p>
            <a:r>
              <a:rPr lang="ru-RU" dirty="0" smtClean="0"/>
              <a:t>7б – 11</a:t>
            </a:r>
          </a:p>
          <a:p>
            <a:r>
              <a:rPr lang="ru-RU" dirty="0" smtClean="0"/>
              <a:t>7в – 1</a:t>
            </a:r>
          </a:p>
          <a:p>
            <a:r>
              <a:rPr lang="ru-RU" dirty="0" smtClean="0"/>
              <a:t>7г –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1840" y="4343400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8а – 3 </a:t>
            </a:r>
          </a:p>
          <a:p>
            <a:r>
              <a:rPr lang="ru-RU" dirty="0" smtClean="0"/>
              <a:t>8б – 6</a:t>
            </a:r>
          </a:p>
          <a:p>
            <a:r>
              <a:rPr lang="ru-RU" dirty="0" smtClean="0"/>
              <a:t>8в –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9079" y="289560"/>
            <a:ext cx="4182053" cy="4093428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Аникина Елена 10 «Б» – 4 диплома</a:t>
            </a:r>
          </a:p>
          <a:p>
            <a:r>
              <a:rPr lang="ru-RU" sz="2000" dirty="0" err="1" smtClean="0"/>
              <a:t>Сатаев</a:t>
            </a:r>
            <a:r>
              <a:rPr lang="ru-RU" sz="2000" dirty="0" smtClean="0"/>
              <a:t> Степан 7 «Б» - 3 диплома</a:t>
            </a:r>
          </a:p>
          <a:p>
            <a:r>
              <a:rPr lang="ru-RU" sz="2000" dirty="0" smtClean="0"/>
              <a:t>Курицына Полина 8 «Б» - 3 диплома</a:t>
            </a:r>
          </a:p>
          <a:p>
            <a:r>
              <a:rPr lang="ru-RU" sz="2000" dirty="0" smtClean="0"/>
              <a:t>Сафонова Варвара 8 «В» – 3 диплома</a:t>
            </a:r>
          </a:p>
          <a:p>
            <a:r>
              <a:rPr lang="ru-RU" sz="2000" dirty="0" err="1" smtClean="0"/>
              <a:t>Вайнберг</a:t>
            </a:r>
            <a:r>
              <a:rPr lang="ru-RU" sz="2000" dirty="0" smtClean="0"/>
              <a:t> Лия 9 «А» – 3 диплома</a:t>
            </a:r>
          </a:p>
          <a:p>
            <a:r>
              <a:rPr lang="ru-RU" sz="2000" dirty="0" smtClean="0"/>
              <a:t>Вдовенков Сергей 7 «Б»  - 2 диплома</a:t>
            </a:r>
          </a:p>
          <a:p>
            <a:r>
              <a:rPr lang="ru-RU" sz="2000" dirty="0" smtClean="0"/>
              <a:t>Гуляев Данила 9 «Б» – 2 диплома</a:t>
            </a:r>
          </a:p>
          <a:p>
            <a:r>
              <a:rPr lang="ru-RU" sz="2000" dirty="0" err="1" smtClean="0"/>
              <a:t>Плакина</a:t>
            </a:r>
            <a:r>
              <a:rPr lang="ru-RU" sz="2000" dirty="0" smtClean="0"/>
              <a:t> Наталья 9 «А» - 2 диплома</a:t>
            </a:r>
          </a:p>
          <a:p>
            <a:r>
              <a:rPr lang="ru-RU" sz="2000" dirty="0" smtClean="0"/>
              <a:t>Шмелева Лиза 9 «А» – 2 диплома</a:t>
            </a:r>
          </a:p>
          <a:p>
            <a:r>
              <a:rPr lang="ru-RU" sz="2000" dirty="0" smtClean="0"/>
              <a:t>Иванова Анна 10 «Б» – 2 диплома</a:t>
            </a:r>
          </a:p>
          <a:p>
            <a:r>
              <a:rPr lang="ru-RU" sz="2000" dirty="0" err="1" smtClean="0"/>
              <a:t>Радаев</a:t>
            </a:r>
            <a:r>
              <a:rPr lang="ru-RU" sz="2000" dirty="0" smtClean="0"/>
              <a:t> Семен 10 «Б» – 2 диплома</a:t>
            </a:r>
          </a:p>
          <a:p>
            <a:r>
              <a:rPr lang="ru-RU" sz="2000" dirty="0" smtClean="0"/>
              <a:t>Савельева Алина 10 «А» – 2 диплома</a:t>
            </a:r>
          </a:p>
          <a:p>
            <a:r>
              <a:rPr lang="ru-RU" sz="2000" dirty="0" smtClean="0"/>
              <a:t>Крылова Мария 11 «Б» – 2 диплома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</TotalTime>
  <Words>249</Words>
  <Application>Microsoft Office PowerPoint</Application>
  <PresentationFormat>Широкоэкранный</PresentationFormat>
  <Paragraphs>51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Реализация программы работы с одаренными детьми в 1 полугодии</vt:lpstr>
      <vt:lpstr>Итоги муниципального этапа всероссийской олимпиады школьников</vt:lpstr>
      <vt:lpstr>Презентация PowerPoint</vt:lpstr>
      <vt:lpstr>Итоги по классам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муниципального этапа всероссийской олимпиады школьников</dc:title>
  <dc:creator>Марина</dc:creator>
  <cp:lastModifiedBy>Марина</cp:lastModifiedBy>
  <cp:revision>18</cp:revision>
  <dcterms:created xsi:type="dcterms:W3CDTF">2018-01-03T14:30:48Z</dcterms:created>
  <dcterms:modified xsi:type="dcterms:W3CDTF">2018-03-09T18:55:09Z</dcterms:modified>
</cp:coreProperties>
</file>