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6BAC2-66CE-4AA1-A463-2E639C7E649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B51CB-30F7-40E3-A493-F2852AA4E3D6}">
      <dgm:prSet phldrT="[Текст]"/>
      <dgm:spPr/>
      <dgm:t>
        <a:bodyPr/>
        <a:lstStyle/>
        <a:p>
          <a:r>
            <a:rPr lang="ru-RU"/>
            <a:t>Люди верят в Бога, потому что это правда</a:t>
          </a:r>
        </a:p>
      </dgm:t>
    </dgm:pt>
    <dgm:pt modelId="{D23E1F98-46C0-4A06-9FD3-49370CB03B89}" type="parTrans" cxnId="{0BE71A4C-16C6-4DA3-8820-957641CB4CFB}">
      <dgm:prSet/>
      <dgm:spPr/>
      <dgm:t>
        <a:bodyPr/>
        <a:lstStyle/>
        <a:p>
          <a:endParaRPr lang="ru-RU"/>
        </a:p>
      </dgm:t>
    </dgm:pt>
    <dgm:pt modelId="{F5C1CA49-3ED1-435A-8644-3B5B028E387F}" type="sibTrans" cxnId="{0BE71A4C-16C6-4DA3-8820-957641CB4CFB}">
      <dgm:prSet/>
      <dgm:spPr/>
      <dgm:t>
        <a:bodyPr/>
        <a:lstStyle/>
        <a:p>
          <a:endParaRPr lang="ru-RU"/>
        </a:p>
      </dgm:t>
    </dgm:pt>
    <dgm:pt modelId="{AA665730-F7C0-418C-BE07-DE62906B368C}">
      <dgm:prSet phldrT="[Текст]"/>
      <dgm:spPr/>
      <dgm:t>
        <a:bodyPr/>
        <a:lstStyle/>
        <a:p>
          <a:r>
            <a:rPr lang="ru-RU" dirty="0"/>
            <a:t>Религию передает человеку семья</a:t>
          </a:r>
        </a:p>
      </dgm:t>
    </dgm:pt>
    <dgm:pt modelId="{80AD2DD1-7456-4B91-8B05-5B9C24C7E28F}" type="parTrans" cxnId="{1F00DBF0-FD26-41D9-A248-E363535BC950}">
      <dgm:prSet/>
      <dgm:spPr/>
      <dgm:t>
        <a:bodyPr/>
        <a:lstStyle/>
        <a:p>
          <a:endParaRPr lang="ru-RU"/>
        </a:p>
      </dgm:t>
    </dgm:pt>
    <dgm:pt modelId="{6FE02E18-840C-45A0-B401-65AE2DF8D75B}" type="sibTrans" cxnId="{1F00DBF0-FD26-41D9-A248-E363535BC950}">
      <dgm:prSet/>
      <dgm:spPr/>
      <dgm:t>
        <a:bodyPr/>
        <a:lstStyle/>
        <a:p>
          <a:endParaRPr lang="ru-RU"/>
        </a:p>
      </dgm:t>
    </dgm:pt>
    <dgm:pt modelId="{CEB7B02E-119C-46FC-B756-9D4D2DC34868}">
      <dgm:prSet phldrT="[Текст]"/>
      <dgm:spPr/>
      <dgm:t>
        <a:bodyPr/>
        <a:lstStyle/>
        <a:p>
          <a:r>
            <a:rPr lang="ru-RU"/>
            <a:t>Можно выбрать религию, которая лучше других</a:t>
          </a:r>
        </a:p>
      </dgm:t>
    </dgm:pt>
    <dgm:pt modelId="{7AAE12AD-F047-45CB-A693-319906317661}" type="parTrans" cxnId="{D58674D4-F91E-4F05-BE37-CC3D515866F5}">
      <dgm:prSet/>
      <dgm:spPr/>
      <dgm:t>
        <a:bodyPr/>
        <a:lstStyle/>
        <a:p>
          <a:endParaRPr lang="ru-RU"/>
        </a:p>
      </dgm:t>
    </dgm:pt>
    <dgm:pt modelId="{96023475-BBD8-43DB-880D-9CF9167A6EFC}" type="sibTrans" cxnId="{D58674D4-F91E-4F05-BE37-CC3D515866F5}">
      <dgm:prSet/>
      <dgm:spPr/>
      <dgm:t>
        <a:bodyPr/>
        <a:lstStyle/>
        <a:p>
          <a:endParaRPr lang="ru-RU"/>
        </a:p>
      </dgm:t>
    </dgm:pt>
    <dgm:pt modelId="{CD8275AC-FCDA-42AC-BB2E-F3F67487BCD0}" type="pres">
      <dgm:prSet presAssocID="{93E6BAC2-66CE-4AA1-A463-2E639C7E64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2F6C2-8F4A-44B4-A2F2-5089029A67D1}" type="pres">
      <dgm:prSet presAssocID="{93E6BAC2-66CE-4AA1-A463-2E639C7E6499}" presName="tSp" presStyleCnt="0"/>
      <dgm:spPr/>
    </dgm:pt>
    <dgm:pt modelId="{73140065-7312-4413-A1DB-0DD6F1A790D2}" type="pres">
      <dgm:prSet presAssocID="{93E6BAC2-66CE-4AA1-A463-2E639C7E6499}" presName="bSp" presStyleCnt="0"/>
      <dgm:spPr/>
    </dgm:pt>
    <dgm:pt modelId="{B01F707E-4C53-4676-9677-F3ECEAE89D81}" type="pres">
      <dgm:prSet presAssocID="{93E6BAC2-66CE-4AA1-A463-2E639C7E6499}" presName="process" presStyleCnt="0"/>
      <dgm:spPr/>
    </dgm:pt>
    <dgm:pt modelId="{E14BFC0A-E6B6-48EE-AB02-884051A2193A}" type="pres">
      <dgm:prSet presAssocID="{9FFB51CB-30F7-40E3-A493-F2852AA4E3D6}" presName="composite1" presStyleCnt="0"/>
      <dgm:spPr/>
    </dgm:pt>
    <dgm:pt modelId="{1A1B1F29-E205-4413-BFDD-79ABA510408D}" type="pres">
      <dgm:prSet presAssocID="{9FFB51CB-30F7-40E3-A493-F2852AA4E3D6}" presName="dummyNode1" presStyleLbl="node1" presStyleIdx="0" presStyleCnt="3"/>
      <dgm:spPr/>
    </dgm:pt>
    <dgm:pt modelId="{771B80DE-B308-47C0-AE69-D968E92091D0}" type="pres">
      <dgm:prSet presAssocID="{9FFB51CB-30F7-40E3-A493-F2852AA4E3D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DC352-FA72-4DFE-BC1C-D541D32542ED}" type="pres">
      <dgm:prSet presAssocID="{9FFB51CB-30F7-40E3-A493-F2852AA4E3D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C8D78-0B74-4622-B991-6065AED4BBCA}" type="pres">
      <dgm:prSet presAssocID="{9FFB51CB-30F7-40E3-A493-F2852AA4E3D6}" presName="parentNode1" presStyleLbl="node1" presStyleIdx="0" presStyleCnt="3" custScaleX="88353" custScaleY="229612" custLinFactNeighborX="5723" custLinFactNeighborY="-7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73397-037F-4D5D-9F52-D78343163216}" type="pres">
      <dgm:prSet presAssocID="{9FFB51CB-30F7-40E3-A493-F2852AA4E3D6}" presName="connSite1" presStyleCnt="0"/>
      <dgm:spPr/>
    </dgm:pt>
    <dgm:pt modelId="{500FBFE1-5339-4F3F-9196-5AC4FB81AB86}" type="pres">
      <dgm:prSet presAssocID="{F5C1CA49-3ED1-435A-8644-3B5B028E387F}" presName="Name9" presStyleLbl="sibTrans2D1" presStyleIdx="0" presStyleCnt="2"/>
      <dgm:spPr/>
      <dgm:t>
        <a:bodyPr/>
        <a:lstStyle/>
        <a:p>
          <a:endParaRPr lang="ru-RU"/>
        </a:p>
      </dgm:t>
    </dgm:pt>
    <dgm:pt modelId="{8AA25976-ED72-4FEF-BF8D-DFC19CD47B64}" type="pres">
      <dgm:prSet presAssocID="{AA665730-F7C0-418C-BE07-DE62906B368C}" presName="composite2" presStyleCnt="0"/>
      <dgm:spPr/>
    </dgm:pt>
    <dgm:pt modelId="{7173626F-A57A-4C5D-B10A-0E4767E0D604}" type="pres">
      <dgm:prSet presAssocID="{AA665730-F7C0-418C-BE07-DE62906B368C}" presName="dummyNode2" presStyleLbl="node1" presStyleIdx="0" presStyleCnt="3"/>
      <dgm:spPr/>
    </dgm:pt>
    <dgm:pt modelId="{A39239EB-4CEA-472C-8C04-D47384F28DA6}" type="pres">
      <dgm:prSet presAssocID="{AA665730-F7C0-418C-BE07-DE62906B368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D107A-02D3-46A9-8475-F2040B83E24F}" type="pres">
      <dgm:prSet presAssocID="{AA665730-F7C0-418C-BE07-DE62906B368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1972-1894-4703-AF47-9959CEC69339}" type="pres">
      <dgm:prSet presAssocID="{AA665730-F7C0-418C-BE07-DE62906B368C}" presName="parentNode2" presStyleLbl="node1" presStyleIdx="1" presStyleCnt="3" custScaleX="111908" custScaleY="2289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D5E67-2BB1-4E13-A353-7E4AB5CA5C7A}" type="pres">
      <dgm:prSet presAssocID="{AA665730-F7C0-418C-BE07-DE62906B368C}" presName="connSite2" presStyleCnt="0"/>
      <dgm:spPr/>
    </dgm:pt>
    <dgm:pt modelId="{90BB2EA0-B0D8-4BFF-BDCB-5BA906B73FE7}" type="pres">
      <dgm:prSet presAssocID="{6FE02E18-840C-45A0-B401-65AE2DF8D75B}" presName="Name18" presStyleLbl="sibTrans2D1" presStyleIdx="1" presStyleCnt="2"/>
      <dgm:spPr/>
      <dgm:t>
        <a:bodyPr/>
        <a:lstStyle/>
        <a:p>
          <a:endParaRPr lang="ru-RU"/>
        </a:p>
      </dgm:t>
    </dgm:pt>
    <dgm:pt modelId="{3241F93D-89B6-41B9-B66B-F9BFB77497D7}" type="pres">
      <dgm:prSet presAssocID="{CEB7B02E-119C-46FC-B756-9D4D2DC34868}" presName="composite1" presStyleCnt="0"/>
      <dgm:spPr/>
    </dgm:pt>
    <dgm:pt modelId="{DFCD7EC1-5D7F-493E-8765-8EF78554F9B6}" type="pres">
      <dgm:prSet presAssocID="{CEB7B02E-119C-46FC-B756-9D4D2DC34868}" presName="dummyNode1" presStyleLbl="node1" presStyleIdx="1" presStyleCnt="3"/>
      <dgm:spPr/>
    </dgm:pt>
    <dgm:pt modelId="{54AA81A1-C2EC-4389-BAFA-15EF9DCADDBE}" type="pres">
      <dgm:prSet presAssocID="{CEB7B02E-119C-46FC-B756-9D4D2DC3486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F2DD0-844B-4953-9931-C4417F54A368}" type="pres">
      <dgm:prSet presAssocID="{CEB7B02E-119C-46FC-B756-9D4D2DC3486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EE8B6-281E-47E5-B924-BD8D11A14078}" type="pres">
      <dgm:prSet presAssocID="{CEB7B02E-119C-46FC-B756-9D4D2DC34868}" presName="parentNode1" presStyleLbl="node1" presStyleIdx="2" presStyleCnt="3" custScaleX="110020" custScaleY="2227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ADD83-3FEA-4642-8E8A-A7F1E20E5616}" type="pres">
      <dgm:prSet presAssocID="{CEB7B02E-119C-46FC-B756-9D4D2DC34868}" presName="connSite1" presStyleCnt="0"/>
      <dgm:spPr/>
    </dgm:pt>
  </dgm:ptLst>
  <dgm:cxnLst>
    <dgm:cxn modelId="{000D1465-E939-460B-B97F-E2A5C781DD45}" type="presOf" srcId="{6FE02E18-840C-45A0-B401-65AE2DF8D75B}" destId="{90BB2EA0-B0D8-4BFF-BDCB-5BA906B73FE7}" srcOrd="0" destOrd="0" presId="urn:microsoft.com/office/officeart/2005/8/layout/hProcess4"/>
    <dgm:cxn modelId="{313D1EC9-3321-4E7B-BF99-9D24153AF635}" type="presOf" srcId="{9FFB51CB-30F7-40E3-A493-F2852AA4E3D6}" destId="{769C8D78-0B74-4622-B991-6065AED4BBCA}" srcOrd="0" destOrd="0" presId="urn:microsoft.com/office/officeart/2005/8/layout/hProcess4"/>
    <dgm:cxn modelId="{1F00DBF0-FD26-41D9-A248-E363535BC950}" srcId="{93E6BAC2-66CE-4AA1-A463-2E639C7E6499}" destId="{AA665730-F7C0-418C-BE07-DE62906B368C}" srcOrd="1" destOrd="0" parTransId="{80AD2DD1-7456-4B91-8B05-5B9C24C7E28F}" sibTransId="{6FE02E18-840C-45A0-B401-65AE2DF8D75B}"/>
    <dgm:cxn modelId="{D58674D4-F91E-4F05-BE37-CC3D515866F5}" srcId="{93E6BAC2-66CE-4AA1-A463-2E639C7E6499}" destId="{CEB7B02E-119C-46FC-B756-9D4D2DC34868}" srcOrd="2" destOrd="0" parTransId="{7AAE12AD-F047-45CB-A693-319906317661}" sibTransId="{96023475-BBD8-43DB-880D-9CF9167A6EFC}"/>
    <dgm:cxn modelId="{861AD59C-2818-4DAD-ABE8-EAD308CF2914}" type="presOf" srcId="{CEB7B02E-119C-46FC-B756-9D4D2DC34868}" destId="{C59EE8B6-281E-47E5-B924-BD8D11A14078}" srcOrd="0" destOrd="0" presId="urn:microsoft.com/office/officeart/2005/8/layout/hProcess4"/>
    <dgm:cxn modelId="{99D01C9D-C404-4646-88F2-BA92A5439BA5}" type="presOf" srcId="{AA665730-F7C0-418C-BE07-DE62906B368C}" destId="{FEB51972-1894-4703-AF47-9959CEC69339}" srcOrd="0" destOrd="0" presId="urn:microsoft.com/office/officeart/2005/8/layout/hProcess4"/>
    <dgm:cxn modelId="{E45F9E14-47DF-4615-8FC2-C1662E251264}" type="presOf" srcId="{93E6BAC2-66CE-4AA1-A463-2E639C7E6499}" destId="{CD8275AC-FCDA-42AC-BB2E-F3F67487BCD0}" srcOrd="0" destOrd="0" presId="urn:microsoft.com/office/officeart/2005/8/layout/hProcess4"/>
    <dgm:cxn modelId="{137AAE5F-EF69-4F66-9AD7-29C2E22F8F76}" type="presOf" srcId="{F5C1CA49-3ED1-435A-8644-3B5B028E387F}" destId="{500FBFE1-5339-4F3F-9196-5AC4FB81AB86}" srcOrd="0" destOrd="0" presId="urn:microsoft.com/office/officeart/2005/8/layout/hProcess4"/>
    <dgm:cxn modelId="{0BE71A4C-16C6-4DA3-8820-957641CB4CFB}" srcId="{93E6BAC2-66CE-4AA1-A463-2E639C7E6499}" destId="{9FFB51CB-30F7-40E3-A493-F2852AA4E3D6}" srcOrd="0" destOrd="0" parTransId="{D23E1F98-46C0-4A06-9FD3-49370CB03B89}" sibTransId="{F5C1CA49-3ED1-435A-8644-3B5B028E387F}"/>
    <dgm:cxn modelId="{7AFC03E0-C631-44C1-BCB7-2CFBE8F13FF9}" type="presParOf" srcId="{CD8275AC-FCDA-42AC-BB2E-F3F67487BCD0}" destId="{6652F6C2-8F4A-44B4-A2F2-5089029A67D1}" srcOrd="0" destOrd="0" presId="urn:microsoft.com/office/officeart/2005/8/layout/hProcess4"/>
    <dgm:cxn modelId="{96500A5E-D07C-4E89-9FA2-F6826E052548}" type="presParOf" srcId="{CD8275AC-FCDA-42AC-BB2E-F3F67487BCD0}" destId="{73140065-7312-4413-A1DB-0DD6F1A790D2}" srcOrd="1" destOrd="0" presId="urn:microsoft.com/office/officeart/2005/8/layout/hProcess4"/>
    <dgm:cxn modelId="{CAD3089E-E535-4042-9C13-BA398EB06432}" type="presParOf" srcId="{CD8275AC-FCDA-42AC-BB2E-F3F67487BCD0}" destId="{B01F707E-4C53-4676-9677-F3ECEAE89D81}" srcOrd="2" destOrd="0" presId="urn:microsoft.com/office/officeart/2005/8/layout/hProcess4"/>
    <dgm:cxn modelId="{C68C11A0-F342-4CA9-9224-9057D6C90655}" type="presParOf" srcId="{B01F707E-4C53-4676-9677-F3ECEAE89D81}" destId="{E14BFC0A-E6B6-48EE-AB02-884051A2193A}" srcOrd="0" destOrd="0" presId="urn:microsoft.com/office/officeart/2005/8/layout/hProcess4"/>
    <dgm:cxn modelId="{A483A60D-7976-489E-88F4-2D97FC03D8D9}" type="presParOf" srcId="{E14BFC0A-E6B6-48EE-AB02-884051A2193A}" destId="{1A1B1F29-E205-4413-BFDD-79ABA510408D}" srcOrd="0" destOrd="0" presId="urn:microsoft.com/office/officeart/2005/8/layout/hProcess4"/>
    <dgm:cxn modelId="{DC08BD1A-4BCF-42C7-8266-F760B8D303F2}" type="presParOf" srcId="{E14BFC0A-E6B6-48EE-AB02-884051A2193A}" destId="{771B80DE-B308-47C0-AE69-D968E92091D0}" srcOrd="1" destOrd="0" presId="urn:microsoft.com/office/officeart/2005/8/layout/hProcess4"/>
    <dgm:cxn modelId="{D7A04CA1-8C7B-47C9-9E85-99B289D1AAB3}" type="presParOf" srcId="{E14BFC0A-E6B6-48EE-AB02-884051A2193A}" destId="{2C4DC352-FA72-4DFE-BC1C-D541D32542ED}" srcOrd="2" destOrd="0" presId="urn:microsoft.com/office/officeart/2005/8/layout/hProcess4"/>
    <dgm:cxn modelId="{F30E46DE-8AC3-4C86-BB64-D88E9B089050}" type="presParOf" srcId="{E14BFC0A-E6B6-48EE-AB02-884051A2193A}" destId="{769C8D78-0B74-4622-B991-6065AED4BBCA}" srcOrd="3" destOrd="0" presId="urn:microsoft.com/office/officeart/2005/8/layout/hProcess4"/>
    <dgm:cxn modelId="{3F997A23-96F7-4CDA-A772-65D40D3E5559}" type="presParOf" srcId="{E14BFC0A-E6B6-48EE-AB02-884051A2193A}" destId="{FD873397-037F-4D5D-9F52-D78343163216}" srcOrd="4" destOrd="0" presId="urn:microsoft.com/office/officeart/2005/8/layout/hProcess4"/>
    <dgm:cxn modelId="{FCC8F692-4F5C-4E0B-AD5F-3F7D8BADDB30}" type="presParOf" srcId="{B01F707E-4C53-4676-9677-F3ECEAE89D81}" destId="{500FBFE1-5339-4F3F-9196-5AC4FB81AB86}" srcOrd="1" destOrd="0" presId="urn:microsoft.com/office/officeart/2005/8/layout/hProcess4"/>
    <dgm:cxn modelId="{1561EED0-30C3-445C-9E7E-7216D07D8CF6}" type="presParOf" srcId="{B01F707E-4C53-4676-9677-F3ECEAE89D81}" destId="{8AA25976-ED72-4FEF-BF8D-DFC19CD47B64}" srcOrd="2" destOrd="0" presId="urn:microsoft.com/office/officeart/2005/8/layout/hProcess4"/>
    <dgm:cxn modelId="{0B20D78C-0FEB-4315-9545-9EE670906F21}" type="presParOf" srcId="{8AA25976-ED72-4FEF-BF8D-DFC19CD47B64}" destId="{7173626F-A57A-4C5D-B10A-0E4767E0D604}" srcOrd="0" destOrd="0" presId="urn:microsoft.com/office/officeart/2005/8/layout/hProcess4"/>
    <dgm:cxn modelId="{6117D477-88EC-41C9-BD39-C731BBF9FA76}" type="presParOf" srcId="{8AA25976-ED72-4FEF-BF8D-DFC19CD47B64}" destId="{A39239EB-4CEA-472C-8C04-D47384F28DA6}" srcOrd="1" destOrd="0" presId="urn:microsoft.com/office/officeart/2005/8/layout/hProcess4"/>
    <dgm:cxn modelId="{F1F240D8-A986-4F2B-9377-15112F0834FA}" type="presParOf" srcId="{8AA25976-ED72-4FEF-BF8D-DFC19CD47B64}" destId="{EC5D107A-02D3-46A9-8475-F2040B83E24F}" srcOrd="2" destOrd="0" presId="urn:microsoft.com/office/officeart/2005/8/layout/hProcess4"/>
    <dgm:cxn modelId="{BC2B33F5-629E-4339-B7BA-FB8ADC9EDE4A}" type="presParOf" srcId="{8AA25976-ED72-4FEF-BF8D-DFC19CD47B64}" destId="{FEB51972-1894-4703-AF47-9959CEC69339}" srcOrd="3" destOrd="0" presId="urn:microsoft.com/office/officeart/2005/8/layout/hProcess4"/>
    <dgm:cxn modelId="{278F8F62-2AF4-4F0B-8F0C-9B1B7E77A0B3}" type="presParOf" srcId="{8AA25976-ED72-4FEF-BF8D-DFC19CD47B64}" destId="{3F8D5E67-2BB1-4E13-A353-7E4AB5CA5C7A}" srcOrd="4" destOrd="0" presId="urn:microsoft.com/office/officeart/2005/8/layout/hProcess4"/>
    <dgm:cxn modelId="{FABF596B-7989-4AFA-A43E-7702F92A8664}" type="presParOf" srcId="{B01F707E-4C53-4676-9677-F3ECEAE89D81}" destId="{90BB2EA0-B0D8-4BFF-BDCB-5BA906B73FE7}" srcOrd="3" destOrd="0" presId="urn:microsoft.com/office/officeart/2005/8/layout/hProcess4"/>
    <dgm:cxn modelId="{22B810C6-72E4-4228-8E49-8490B3262C46}" type="presParOf" srcId="{B01F707E-4C53-4676-9677-F3ECEAE89D81}" destId="{3241F93D-89B6-41B9-B66B-F9BFB77497D7}" srcOrd="4" destOrd="0" presId="urn:microsoft.com/office/officeart/2005/8/layout/hProcess4"/>
    <dgm:cxn modelId="{1DD4BBF3-B870-47B4-9142-73F28679547A}" type="presParOf" srcId="{3241F93D-89B6-41B9-B66B-F9BFB77497D7}" destId="{DFCD7EC1-5D7F-493E-8765-8EF78554F9B6}" srcOrd="0" destOrd="0" presId="urn:microsoft.com/office/officeart/2005/8/layout/hProcess4"/>
    <dgm:cxn modelId="{08973091-CE84-4BE6-B13D-795743EFFE2B}" type="presParOf" srcId="{3241F93D-89B6-41B9-B66B-F9BFB77497D7}" destId="{54AA81A1-C2EC-4389-BAFA-15EF9DCADDBE}" srcOrd="1" destOrd="0" presId="urn:microsoft.com/office/officeart/2005/8/layout/hProcess4"/>
    <dgm:cxn modelId="{28158733-4A1A-462D-AEF0-DE3061AAC9B4}" type="presParOf" srcId="{3241F93D-89B6-41B9-B66B-F9BFB77497D7}" destId="{D29F2DD0-844B-4953-9931-C4417F54A368}" srcOrd="2" destOrd="0" presId="urn:microsoft.com/office/officeart/2005/8/layout/hProcess4"/>
    <dgm:cxn modelId="{874A03A8-3C7F-43A3-99C2-9DCFBE940D73}" type="presParOf" srcId="{3241F93D-89B6-41B9-B66B-F9BFB77497D7}" destId="{C59EE8B6-281E-47E5-B924-BD8D11A14078}" srcOrd="3" destOrd="0" presId="urn:microsoft.com/office/officeart/2005/8/layout/hProcess4"/>
    <dgm:cxn modelId="{C620BA71-658D-4DF2-A611-5F10E9AF263D}" type="presParOf" srcId="{3241F93D-89B6-41B9-B66B-F9BFB77497D7}" destId="{85DADD83-3FEA-4642-8E8A-A7F1E20E56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1B80DE-B308-47C0-AE69-D968E92091D0}">
      <dsp:nvSpPr>
        <dsp:cNvPr id="0" name=""/>
        <dsp:cNvSpPr/>
      </dsp:nvSpPr>
      <dsp:spPr>
        <a:xfrm>
          <a:off x="1449" y="1127022"/>
          <a:ext cx="2155789" cy="177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FBFE1-5339-4F3F-9196-5AC4FB81AB86}">
      <dsp:nvSpPr>
        <dsp:cNvPr id="0" name=""/>
        <dsp:cNvSpPr/>
      </dsp:nvSpPr>
      <dsp:spPr>
        <a:xfrm>
          <a:off x="1356047" y="2147634"/>
          <a:ext cx="2196634" cy="2196634"/>
        </a:xfrm>
        <a:prstGeom prst="leftCircularArrow">
          <a:avLst>
            <a:gd name="adj1" fmla="val 3083"/>
            <a:gd name="adj2" fmla="val 378735"/>
            <a:gd name="adj3" fmla="val 2257422"/>
            <a:gd name="adj4" fmla="val 9127666"/>
            <a:gd name="adj5" fmla="val 35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8D78-0B74-4622-B991-6065AED4BBCA}">
      <dsp:nvSpPr>
        <dsp:cNvPr id="0" name=""/>
        <dsp:cNvSpPr/>
      </dsp:nvSpPr>
      <dsp:spPr>
        <a:xfrm>
          <a:off x="701775" y="1975403"/>
          <a:ext cx="1693071" cy="174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Люди верят в Бога, потому что это правда</a:t>
          </a:r>
        </a:p>
      </dsp:txBody>
      <dsp:txXfrm>
        <a:off x="701775" y="1975403"/>
        <a:ext cx="1693071" cy="1749718"/>
      </dsp:txXfrm>
    </dsp:sp>
    <dsp:sp modelId="{A39239EB-4CEA-472C-8C04-D47384F28DA6}">
      <dsp:nvSpPr>
        <dsp:cNvPr id="0" name=""/>
        <dsp:cNvSpPr/>
      </dsp:nvSpPr>
      <dsp:spPr>
        <a:xfrm>
          <a:off x="2719234" y="1619519"/>
          <a:ext cx="2155789" cy="177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B2EA0-B0D8-4BFF-BDCB-5BA906B73FE7}">
      <dsp:nvSpPr>
        <dsp:cNvPr id="0" name=""/>
        <dsp:cNvSpPr/>
      </dsp:nvSpPr>
      <dsp:spPr>
        <a:xfrm>
          <a:off x="3911326" y="26441"/>
          <a:ext cx="2728534" cy="2728534"/>
        </a:xfrm>
        <a:prstGeom prst="circularArrow">
          <a:avLst>
            <a:gd name="adj1" fmla="val 2482"/>
            <a:gd name="adj2" fmla="val 300652"/>
            <a:gd name="adj3" fmla="val 19541885"/>
            <a:gd name="adj4" fmla="val 12593559"/>
            <a:gd name="adj5" fmla="val 28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51972-1894-4703-AF47-9959CEC69339}">
      <dsp:nvSpPr>
        <dsp:cNvPr id="0" name=""/>
        <dsp:cNvSpPr/>
      </dsp:nvSpPr>
      <dsp:spPr>
        <a:xfrm>
          <a:off x="3084205" y="747350"/>
          <a:ext cx="2144445" cy="174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Религию передает человеку семья</a:t>
          </a:r>
        </a:p>
      </dsp:txBody>
      <dsp:txXfrm>
        <a:off x="3084205" y="747350"/>
        <a:ext cx="2144445" cy="1744338"/>
      </dsp:txXfrm>
    </dsp:sp>
    <dsp:sp modelId="{54AA81A1-C2EC-4389-BAFA-15EF9DCADDBE}">
      <dsp:nvSpPr>
        <dsp:cNvPr id="0" name=""/>
        <dsp:cNvSpPr/>
      </dsp:nvSpPr>
      <dsp:spPr>
        <a:xfrm>
          <a:off x="5551113" y="1140153"/>
          <a:ext cx="2155789" cy="177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EE8B6-281E-47E5-B924-BD8D11A14078}">
      <dsp:nvSpPr>
        <dsp:cNvPr id="0" name=""/>
        <dsp:cNvSpPr/>
      </dsp:nvSpPr>
      <dsp:spPr>
        <a:xfrm>
          <a:off x="5934173" y="2069634"/>
          <a:ext cx="2108266" cy="1697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Можно выбрать религию, которая лучше других</a:t>
          </a:r>
        </a:p>
      </dsp:txBody>
      <dsp:txXfrm>
        <a:off x="5934173" y="2069634"/>
        <a:ext cx="2108266" cy="1697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269F-FB8B-43D9-A545-6BEC38F2C385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172D-402C-460E-AE67-E9A179A24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hiblogger.net/img/articles_img/e/3/b/895898_84035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matrix-jehova-ire.narod.ru/photo778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g-fotki.yandex.ru/get/2708/desina.4b/0_1fbc8_10aa82d7_XL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turometr.s3.amazonaws.com/images/gallery/00/12/60/2010/03/12/437635__61d3523460_60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rasky.h1.ru/islimage/arch/m2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bliotekar.ru/kBogdanov/11.files/image00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068960"/>
            <a:ext cx="8748464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 занятия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6700" b="1" dirty="0" smtClean="0">
                <a:solidFill>
                  <a:srgbClr val="C00000"/>
                </a:solidFill>
              </a:rPr>
              <a:t>«</a:t>
            </a:r>
            <a:r>
              <a:rPr lang="ru-RU" sz="6700" b="1" dirty="0">
                <a:solidFill>
                  <a:srgbClr val="C00000"/>
                </a:solidFill>
              </a:rPr>
              <a:t>Во что лучше верить…»</a:t>
            </a:r>
            <a:r>
              <a:rPr lang="ru-RU" sz="6700" dirty="0"/>
              <a:t/>
            </a:r>
            <a:br>
              <a:rPr lang="ru-RU" sz="6700" dirty="0"/>
            </a:b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484784"/>
            <a:ext cx="416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Классный час-образ. 8 класс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Приложение 4.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4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30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rpost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752528" cy="310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1\Desktop\форпост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953038" cy="2376264"/>
          </a:xfrm>
          <a:prstGeom prst="rect">
            <a:avLst/>
          </a:prstGeom>
          <a:noFill/>
        </p:spPr>
      </p:pic>
      <p:pic>
        <p:nvPicPr>
          <p:cNvPr id="1027" name="Picture 3" descr="C:\Users\1\Desktop\52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4417239" cy="544522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 из 391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20891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33686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i-main-pic" descr="Картинка 9 из 1038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6341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 из 84000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861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 из 1038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642918"/>
            <a:ext cx="3438525" cy="229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Гипотезы решения проблемного вопроса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04389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Священные книги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Biblia_Ruska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202101" cy="407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821fc4060d1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01942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47664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БИБЛИЯ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КОРАН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 мечети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i-main-pic" descr="Картинка 15 из 369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961976" cy="502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 церкви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i-main-pic" descr="Картинка 1 из 1823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843096" cy="47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вы ответите на наши вопросы?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4302-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056784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занятия  «Во что лучше верить…» </vt:lpstr>
      <vt:lpstr>Слайд 2</vt:lpstr>
      <vt:lpstr>Гипотезы решения проблемного вопроса</vt:lpstr>
      <vt:lpstr>Священные книги</vt:lpstr>
      <vt:lpstr>В мечети</vt:lpstr>
      <vt:lpstr>В церкви</vt:lpstr>
      <vt:lpstr>Как вы ответите на наши вопросы?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 «Во что лучше верить…»</dc:title>
  <dc:creator>1</dc:creator>
  <cp:lastModifiedBy>1</cp:lastModifiedBy>
  <cp:revision>15</cp:revision>
  <dcterms:created xsi:type="dcterms:W3CDTF">2011-09-10T05:14:58Z</dcterms:created>
  <dcterms:modified xsi:type="dcterms:W3CDTF">2011-11-06T16:51:12Z</dcterms:modified>
</cp:coreProperties>
</file>