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71" r:id="rId12"/>
    <p:sldId id="266" r:id="rId13"/>
    <p:sldId id="268" r:id="rId14"/>
    <p:sldId id="267" r:id="rId15"/>
    <p:sldId id="269" r:id="rId16"/>
    <p:sldId id="274" r:id="rId17"/>
    <p:sldId id="270" r:id="rId18"/>
    <p:sldId id="284" r:id="rId19"/>
    <p:sldId id="273" r:id="rId20"/>
    <p:sldId id="275" r:id="rId21"/>
    <p:sldId id="277" r:id="rId22"/>
    <p:sldId id="278" r:id="rId23"/>
    <p:sldId id="282" r:id="rId24"/>
    <p:sldId id="279" r:id="rId25"/>
    <p:sldId id="285" r:id="rId26"/>
    <p:sldId id="281" r:id="rId27"/>
    <p:sldId id="280" r:id="rId28"/>
    <p:sldId id="286" r:id="rId29"/>
    <p:sldId id="287" r:id="rId30"/>
    <p:sldId id="272" r:id="rId31"/>
    <p:sldId id="283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8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44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54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0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2970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2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2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03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5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13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92495-92CC-42F8-A7AF-B86A28B52658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8469084-995E-4E35-B89A-E0404393D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7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dugalaxy.intel.ru/?portalid=10" TargetMode="External"/><Relationship Id="rId3" Type="http://schemas.openxmlformats.org/officeDocument/2006/relationships/hyperlink" Target="https://edugalaxy.intel.ru/?portalid=18" TargetMode="External"/><Relationship Id="rId7" Type="http://schemas.openxmlformats.org/officeDocument/2006/relationships/hyperlink" Target="https://edugalaxy.intel.ru/?act=wtb" TargetMode="External"/><Relationship Id="rId2" Type="http://schemas.openxmlformats.org/officeDocument/2006/relationships/hyperlink" Target="https://edugalaxy.intel.ru/?portalid=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galaxy.intel.ru/?portalid=8" TargetMode="External"/><Relationship Id="rId5" Type="http://schemas.openxmlformats.org/officeDocument/2006/relationships/hyperlink" Target="https://edugalaxy.intel.ru/?portalid=3" TargetMode="External"/><Relationship Id="rId10" Type="http://schemas.openxmlformats.org/officeDocument/2006/relationships/hyperlink" Target="https://edugalaxy.intel.ru/?portalid=12" TargetMode="External"/><Relationship Id="rId4" Type="http://schemas.openxmlformats.org/officeDocument/2006/relationships/hyperlink" Target="https://edugalaxy.intel.ru/?portalid=1" TargetMode="External"/><Relationship Id="rId9" Type="http://schemas.openxmlformats.org/officeDocument/2006/relationships/hyperlink" Target="https://edugalaxy.intel.ru/?portalid=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dugalaxy.intel.ru/?portalid=39" TargetMode="External"/><Relationship Id="rId3" Type="http://schemas.openxmlformats.org/officeDocument/2006/relationships/hyperlink" Target="https://edugalaxy.intel.ru/?portalid=6" TargetMode="External"/><Relationship Id="rId7" Type="http://schemas.openxmlformats.org/officeDocument/2006/relationships/hyperlink" Target="https://edugalaxy.intel.ru/?portalid=11" TargetMode="External"/><Relationship Id="rId2" Type="http://schemas.openxmlformats.org/officeDocument/2006/relationships/hyperlink" Target="https://edugalaxy.intel.ru/?portalid=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galaxy.intel.ru/?portalid=14" TargetMode="External"/><Relationship Id="rId5" Type="http://schemas.openxmlformats.org/officeDocument/2006/relationships/hyperlink" Target="https://edugalaxy.intel.ru/?act=elements" TargetMode="External"/><Relationship Id="rId4" Type="http://schemas.openxmlformats.org/officeDocument/2006/relationships/hyperlink" Target="https://edugalaxy.intel.ru/?portalid=13" TargetMode="External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3583" y="545911"/>
            <a:ext cx="7697336" cy="31266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 с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Программа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Wide Telescope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8866" y="5295994"/>
            <a:ext cx="5663822" cy="1126283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/>
              <a:t>Овсянникова Александра Александровна</a:t>
            </a:r>
          </a:p>
          <a:p>
            <a:pPr algn="r"/>
            <a:r>
              <a:rPr lang="ru-RU" b="1" dirty="0" smtClean="0"/>
              <a:t>МБОУ лицей №87 имени Л. И. Новиковой</a:t>
            </a:r>
          </a:p>
          <a:p>
            <a:pPr algn="r"/>
            <a:r>
              <a:rPr lang="en-US" b="1" dirty="0" smtClean="0"/>
              <a:t>ovaleksandra@yandex.ru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3452884"/>
            <a:ext cx="2006220" cy="34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561"/>
            <a:ext cx="8845267" cy="49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204" y="0"/>
            <a:ext cx="2299253" cy="124563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3" y="1245633"/>
            <a:ext cx="8763406" cy="529533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3480179" y="3466077"/>
            <a:ext cx="2442949" cy="1227067"/>
          </a:xfrm>
          <a:custGeom>
            <a:avLst/>
            <a:gdLst>
              <a:gd name="connsiteX0" fmla="*/ 2169994 w 2442949"/>
              <a:gd name="connsiteY0" fmla="*/ 314353 h 1227067"/>
              <a:gd name="connsiteX1" fmla="*/ 2101755 w 2442949"/>
              <a:gd name="connsiteY1" fmla="*/ 273410 h 1227067"/>
              <a:gd name="connsiteX2" fmla="*/ 2019869 w 2442949"/>
              <a:gd name="connsiteY2" fmla="*/ 259762 h 1227067"/>
              <a:gd name="connsiteX3" fmla="*/ 1978925 w 2442949"/>
              <a:gd name="connsiteY3" fmla="*/ 246114 h 1227067"/>
              <a:gd name="connsiteX4" fmla="*/ 1733266 w 2442949"/>
              <a:gd name="connsiteY4" fmla="*/ 218819 h 1227067"/>
              <a:gd name="connsiteX5" fmla="*/ 436728 w 2442949"/>
              <a:gd name="connsiteY5" fmla="*/ 232466 h 1227067"/>
              <a:gd name="connsiteX6" fmla="*/ 395785 w 2442949"/>
              <a:gd name="connsiteY6" fmla="*/ 246114 h 1227067"/>
              <a:gd name="connsiteX7" fmla="*/ 286603 w 2442949"/>
              <a:gd name="connsiteY7" fmla="*/ 273410 h 1227067"/>
              <a:gd name="connsiteX8" fmla="*/ 204717 w 2442949"/>
              <a:gd name="connsiteY8" fmla="*/ 328001 h 1227067"/>
              <a:gd name="connsiteX9" fmla="*/ 163773 w 2442949"/>
              <a:gd name="connsiteY9" fmla="*/ 355296 h 1227067"/>
              <a:gd name="connsiteX10" fmla="*/ 136478 w 2442949"/>
              <a:gd name="connsiteY10" fmla="*/ 396239 h 1227067"/>
              <a:gd name="connsiteX11" fmla="*/ 95534 w 2442949"/>
              <a:gd name="connsiteY11" fmla="*/ 423535 h 1227067"/>
              <a:gd name="connsiteX12" fmla="*/ 40943 w 2442949"/>
              <a:gd name="connsiteY12" fmla="*/ 505422 h 1227067"/>
              <a:gd name="connsiteX13" fmla="*/ 27296 w 2442949"/>
              <a:gd name="connsiteY13" fmla="*/ 560013 h 1227067"/>
              <a:gd name="connsiteX14" fmla="*/ 0 w 2442949"/>
              <a:gd name="connsiteY14" fmla="*/ 655547 h 1227067"/>
              <a:gd name="connsiteX15" fmla="*/ 40943 w 2442949"/>
              <a:gd name="connsiteY15" fmla="*/ 860263 h 1227067"/>
              <a:gd name="connsiteX16" fmla="*/ 81887 w 2442949"/>
              <a:gd name="connsiteY16" fmla="*/ 887559 h 1227067"/>
              <a:gd name="connsiteX17" fmla="*/ 177421 w 2442949"/>
              <a:gd name="connsiteY17" fmla="*/ 969445 h 1227067"/>
              <a:gd name="connsiteX18" fmla="*/ 218364 w 2442949"/>
              <a:gd name="connsiteY18" fmla="*/ 983093 h 1227067"/>
              <a:gd name="connsiteX19" fmla="*/ 259308 w 2442949"/>
              <a:gd name="connsiteY19" fmla="*/ 1010389 h 1227067"/>
              <a:gd name="connsiteX20" fmla="*/ 368490 w 2442949"/>
              <a:gd name="connsiteY20" fmla="*/ 1037684 h 1227067"/>
              <a:gd name="connsiteX21" fmla="*/ 450376 w 2442949"/>
              <a:gd name="connsiteY21" fmla="*/ 1064980 h 1227067"/>
              <a:gd name="connsiteX22" fmla="*/ 491320 w 2442949"/>
              <a:gd name="connsiteY22" fmla="*/ 1078627 h 1227067"/>
              <a:gd name="connsiteX23" fmla="*/ 545911 w 2442949"/>
              <a:gd name="connsiteY23" fmla="*/ 1105923 h 1227067"/>
              <a:gd name="connsiteX24" fmla="*/ 614149 w 2442949"/>
              <a:gd name="connsiteY24" fmla="*/ 1119571 h 1227067"/>
              <a:gd name="connsiteX25" fmla="*/ 655093 w 2442949"/>
              <a:gd name="connsiteY25" fmla="*/ 1133219 h 1227067"/>
              <a:gd name="connsiteX26" fmla="*/ 750627 w 2442949"/>
              <a:gd name="connsiteY26" fmla="*/ 1146866 h 1227067"/>
              <a:gd name="connsiteX27" fmla="*/ 955343 w 2442949"/>
              <a:gd name="connsiteY27" fmla="*/ 1174162 h 1227067"/>
              <a:gd name="connsiteX28" fmla="*/ 2169994 w 2442949"/>
              <a:gd name="connsiteY28" fmla="*/ 1160514 h 1227067"/>
              <a:gd name="connsiteX29" fmla="*/ 2251881 w 2442949"/>
              <a:gd name="connsiteY29" fmla="*/ 1119571 h 1227067"/>
              <a:gd name="connsiteX30" fmla="*/ 2292824 w 2442949"/>
              <a:gd name="connsiteY30" fmla="*/ 1078627 h 1227067"/>
              <a:gd name="connsiteX31" fmla="*/ 2374711 w 2442949"/>
              <a:gd name="connsiteY31" fmla="*/ 1024036 h 1227067"/>
              <a:gd name="connsiteX32" fmla="*/ 2415654 w 2442949"/>
              <a:gd name="connsiteY32" fmla="*/ 942150 h 1227067"/>
              <a:gd name="connsiteX33" fmla="*/ 2442949 w 2442949"/>
              <a:gd name="connsiteY33" fmla="*/ 846616 h 1227067"/>
              <a:gd name="connsiteX34" fmla="*/ 2429302 w 2442949"/>
              <a:gd name="connsiteY34" fmla="*/ 532717 h 1227067"/>
              <a:gd name="connsiteX35" fmla="*/ 2415654 w 2442949"/>
              <a:gd name="connsiteY35" fmla="*/ 491774 h 1227067"/>
              <a:gd name="connsiteX36" fmla="*/ 2402006 w 2442949"/>
              <a:gd name="connsiteY36" fmla="*/ 368944 h 1227067"/>
              <a:gd name="connsiteX37" fmla="*/ 2361063 w 2442949"/>
              <a:gd name="connsiteY37" fmla="*/ 273410 h 1227067"/>
              <a:gd name="connsiteX38" fmla="*/ 2333767 w 2442949"/>
              <a:gd name="connsiteY38" fmla="*/ 150580 h 1227067"/>
              <a:gd name="connsiteX39" fmla="*/ 2306472 w 2442949"/>
              <a:gd name="connsiteY39" fmla="*/ 95989 h 1227067"/>
              <a:gd name="connsiteX40" fmla="*/ 2251881 w 2442949"/>
              <a:gd name="connsiteY40" fmla="*/ 14102 h 1227067"/>
              <a:gd name="connsiteX41" fmla="*/ 2169994 w 2442949"/>
              <a:gd name="connsiteY41" fmla="*/ 454 h 122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2949" h="1227067">
                <a:moveTo>
                  <a:pt x="2169994" y="314353"/>
                </a:moveTo>
                <a:cubicBezTo>
                  <a:pt x="2147248" y="300705"/>
                  <a:pt x="2126684" y="282475"/>
                  <a:pt x="2101755" y="273410"/>
                </a:cubicBezTo>
                <a:cubicBezTo>
                  <a:pt x="2075749" y="263953"/>
                  <a:pt x="2046882" y="265765"/>
                  <a:pt x="2019869" y="259762"/>
                </a:cubicBezTo>
                <a:cubicBezTo>
                  <a:pt x="2005825" y="256641"/>
                  <a:pt x="1993079" y="248688"/>
                  <a:pt x="1978925" y="246114"/>
                </a:cubicBezTo>
                <a:cubicBezTo>
                  <a:pt x="1931692" y="237526"/>
                  <a:pt x="1772467" y="222739"/>
                  <a:pt x="1733266" y="218819"/>
                </a:cubicBezTo>
                <a:lnTo>
                  <a:pt x="436728" y="232466"/>
                </a:lnTo>
                <a:cubicBezTo>
                  <a:pt x="422345" y="232760"/>
                  <a:pt x="409741" y="242625"/>
                  <a:pt x="395785" y="246114"/>
                </a:cubicBezTo>
                <a:cubicBezTo>
                  <a:pt x="373784" y="251614"/>
                  <a:pt x="312129" y="259229"/>
                  <a:pt x="286603" y="273410"/>
                </a:cubicBezTo>
                <a:cubicBezTo>
                  <a:pt x="257926" y="289342"/>
                  <a:pt x="232012" y="309804"/>
                  <a:pt x="204717" y="328001"/>
                </a:cubicBezTo>
                <a:lnTo>
                  <a:pt x="163773" y="355296"/>
                </a:lnTo>
                <a:cubicBezTo>
                  <a:pt x="154675" y="368944"/>
                  <a:pt x="148076" y="384641"/>
                  <a:pt x="136478" y="396239"/>
                </a:cubicBezTo>
                <a:cubicBezTo>
                  <a:pt x="124879" y="407838"/>
                  <a:pt x="106335" y="411191"/>
                  <a:pt x="95534" y="423535"/>
                </a:cubicBezTo>
                <a:cubicBezTo>
                  <a:pt x="73932" y="448223"/>
                  <a:pt x="40943" y="505422"/>
                  <a:pt x="40943" y="505422"/>
                </a:cubicBezTo>
                <a:cubicBezTo>
                  <a:pt x="36394" y="523619"/>
                  <a:pt x="32449" y="541978"/>
                  <a:pt x="27296" y="560013"/>
                </a:cubicBezTo>
                <a:cubicBezTo>
                  <a:pt x="-11873" y="697108"/>
                  <a:pt x="42679" y="484834"/>
                  <a:pt x="0" y="655547"/>
                </a:cubicBezTo>
                <a:cubicBezTo>
                  <a:pt x="5456" y="715557"/>
                  <a:pt x="-4760" y="805419"/>
                  <a:pt x="40943" y="860263"/>
                </a:cubicBezTo>
                <a:cubicBezTo>
                  <a:pt x="51444" y="872864"/>
                  <a:pt x="69286" y="877058"/>
                  <a:pt x="81887" y="887559"/>
                </a:cubicBezTo>
                <a:cubicBezTo>
                  <a:pt x="134690" y="931561"/>
                  <a:pt x="112368" y="932272"/>
                  <a:pt x="177421" y="969445"/>
                </a:cubicBezTo>
                <a:cubicBezTo>
                  <a:pt x="189911" y="976582"/>
                  <a:pt x="205497" y="976659"/>
                  <a:pt x="218364" y="983093"/>
                </a:cubicBezTo>
                <a:cubicBezTo>
                  <a:pt x="233035" y="990429"/>
                  <a:pt x="243893" y="1004783"/>
                  <a:pt x="259308" y="1010389"/>
                </a:cubicBezTo>
                <a:cubicBezTo>
                  <a:pt x="294563" y="1023209"/>
                  <a:pt x="332901" y="1025821"/>
                  <a:pt x="368490" y="1037684"/>
                </a:cubicBezTo>
                <a:lnTo>
                  <a:pt x="450376" y="1064980"/>
                </a:lnTo>
                <a:cubicBezTo>
                  <a:pt x="464024" y="1069529"/>
                  <a:pt x="478453" y="1072193"/>
                  <a:pt x="491320" y="1078627"/>
                </a:cubicBezTo>
                <a:cubicBezTo>
                  <a:pt x="509517" y="1087726"/>
                  <a:pt x="526610" y="1099489"/>
                  <a:pt x="545911" y="1105923"/>
                </a:cubicBezTo>
                <a:cubicBezTo>
                  <a:pt x="567917" y="1113259"/>
                  <a:pt x="591645" y="1113945"/>
                  <a:pt x="614149" y="1119571"/>
                </a:cubicBezTo>
                <a:cubicBezTo>
                  <a:pt x="628106" y="1123060"/>
                  <a:pt x="640986" y="1130398"/>
                  <a:pt x="655093" y="1133219"/>
                </a:cubicBezTo>
                <a:cubicBezTo>
                  <a:pt x="686636" y="1139528"/>
                  <a:pt x="718897" y="1141578"/>
                  <a:pt x="750627" y="1146866"/>
                </a:cubicBezTo>
                <a:cubicBezTo>
                  <a:pt x="920247" y="1175136"/>
                  <a:pt x="684329" y="1147060"/>
                  <a:pt x="955343" y="1174162"/>
                </a:cubicBezTo>
                <a:cubicBezTo>
                  <a:pt x="1383053" y="1281092"/>
                  <a:pt x="1035006" y="1199207"/>
                  <a:pt x="2169994" y="1160514"/>
                </a:cubicBezTo>
                <a:cubicBezTo>
                  <a:pt x="2195663" y="1159639"/>
                  <a:pt x="2234125" y="1134368"/>
                  <a:pt x="2251881" y="1119571"/>
                </a:cubicBezTo>
                <a:cubicBezTo>
                  <a:pt x="2266708" y="1107215"/>
                  <a:pt x="2277589" y="1090477"/>
                  <a:pt x="2292824" y="1078627"/>
                </a:cubicBezTo>
                <a:cubicBezTo>
                  <a:pt x="2318719" y="1058486"/>
                  <a:pt x="2374711" y="1024036"/>
                  <a:pt x="2374711" y="1024036"/>
                </a:cubicBezTo>
                <a:cubicBezTo>
                  <a:pt x="2409011" y="921132"/>
                  <a:pt x="2362744" y="1047968"/>
                  <a:pt x="2415654" y="942150"/>
                </a:cubicBezTo>
                <a:cubicBezTo>
                  <a:pt x="2425445" y="922568"/>
                  <a:pt x="2438575" y="864111"/>
                  <a:pt x="2442949" y="846616"/>
                </a:cubicBezTo>
                <a:cubicBezTo>
                  <a:pt x="2438400" y="741983"/>
                  <a:pt x="2437334" y="637140"/>
                  <a:pt x="2429302" y="532717"/>
                </a:cubicBezTo>
                <a:cubicBezTo>
                  <a:pt x="2428199" y="518373"/>
                  <a:pt x="2418019" y="505964"/>
                  <a:pt x="2415654" y="491774"/>
                </a:cubicBezTo>
                <a:cubicBezTo>
                  <a:pt x="2408881" y="451139"/>
                  <a:pt x="2408779" y="409579"/>
                  <a:pt x="2402006" y="368944"/>
                </a:cubicBezTo>
                <a:cubicBezTo>
                  <a:pt x="2396986" y="338824"/>
                  <a:pt x="2373491" y="298267"/>
                  <a:pt x="2361063" y="273410"/>
                </a:cubicBezTo>
                <a:cubicBezTo>
                  <a:pt x="2357357" y="254879"/>
                  <a:pt x="2342028" y="172609"/>
                  <a:pt x="2333767" y="150580"/>
                </a:cubicBezTo>
                <a:cubicBezTo>
                  <a:pt x="2326624" y="131531"/>
                  <a:pt x="2314486" y="114689"/>
                  <a:pt x="2306472" y="95989"/>
                </a:cubicBezTo>
                <a:cubicBezTo>
                  <a:pt x="2286441" y="49248"/>
                  <a:pt x="2303372" y="48429"/>
                  <a:pt x="2251881" y="14102"/>
                </a:cubicBezTo>
                <a:cubicBezTo>
                  <a:pt x="2224935" y="-3862"/>
                  <a:pt x="2199761" y="454"/>
                  <a:pt x="2169994" y="45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3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964"/>
            <a:ext cx="9144000" cy="598932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209822" y="3460652"/>
            <a:ext cx="4079630" cy="1969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5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251"/>
            <a:ext cx="9144000" cy="62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024"/>
            <a:ext cx="9144000" cy="58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587"/>
            <a:ext cx="9144000" cy="528593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50878" y="5063319"/>
            <a:ext cx="2347415" cy="13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8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3800" y="377825"/>
            <a:ext cx="6589713" cy="128111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участия в конференции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57" y="1884231"/>
            <a:ext cx="8140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Посещение выставки партнеров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конференции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857" y="3610393"/>
            <a:ext cx="6114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Изучение онлайн – курса из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серии «Элементы»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07" y="5213444"/>
            <a:ext cx="891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Участие в вебинаре, мастер-классе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92968"/>
            <a:ext cx="9280478" cy="578872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310185" y="3971499"/>
            <a:ext cx="3603009" cy="109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8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331"/>
            <a:ext cx="9144000" cy="54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264"/>
            <a:ext cx="9178437" cy="58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366958" y="1314683"/>
            <a:ext cx="3468063" cy="86555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НИРО</a:t>
            </a:r>
            <a:endParaRPr lang="ru-RU" sz="48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326" y="3379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Профессиональный рост учителя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96430" y="2233552"/>
            <a:ext cx="3931496" cy="86555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ВУЗ</a:t>
            </a:r>
            <a:endParaRPr lang="ru-RU" sz="48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834241" y="3253426"/>
            <a:ext cx="6031917" cy="86555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САМООБУЧЕИЕ</a:t>
            </a:r>
            <a:endParaRPr lang="ru-RU" sz="48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1064132" y="4273300"/>
            <a:ext cx="6468645" cy="86555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КОНФЕРЕНЦИИ</a:t>
            </a:r>
            <a:endParaRPr lang="ru-RU" sz="48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597181" y="5282281"/>
            <a:ext cx="7259428" cy="152568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ДИСТАНЦИОННЫЕ КУРСЫ</a:t>
            </a:r>
            <a:endParaRPr lang="ru-RU" sz="48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64"/>
            <a:ext cx="9144000" cy="61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565"/>
            <a:ext cx="9144000" cy="61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935"/>
            <a:ext cx="9144000" cy="61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255621"/>
            <a:ext cx="9144000" cy="61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802"/>
            <a:ext cx="9144000" cy="61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127" y="531785"/>
            <a:ext cx="9307127" cy="58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299"/>
            <a:ext cx="9144000" cy="61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10628" y="0"/>
            <a:ext cx="6589199" cy="8018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ЛЕКЦИИ И ЭКСКУРСИИ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858"/>
            <a:ext cx="9045526" cy="60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10628" y="0"/>
            <a:ext cx="6589199" cy="8018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ЛЕКЦИИ И ЭКСКУРСИИ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858"/>
            <a:ext cx="9144000" cy="57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23414"/>
            <a:ext cx="9127523" cy="54729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10628" y="0"/>
            <a:ext cx="6589199" cy="8018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ЛЕКЦИИ И ЭКСКУРСИИ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204" y="0"/>
            <a:ext cx="2299253" cy="124563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3" y="1245633"/>
            <a:ext cx="8763406" cy="52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3800" y="377825"/>
            <a:ext cx="6589713" cy="12811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вебинара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http://vimeo.com/107892815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026"/>
            <a:ext cx="9144000" cy="52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84" y="1847661"/>
            <a:ext cx="3438715" cy="2579036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3800" y="377825"/>
            <a:ext cx="6589713" cy="1281113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ССЫЛКА МАТЕРИАЛА  КУРСА: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http://www.microsoft.com/ru-ru/devcenter/MRTelescope.aspx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3" y="4168111"/>
            <a:ext cx="3586518" cy="2689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81" y="2820413"/>
            <a:ext cx="3751144" cy="2813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8" y="1658938"/>
            <a:ext cx="2384896" cy="2322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24" y="4608592"/>
            <a:ext cx="2854194" cy="21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7000"/>
            <a:ext cx="8813800" cy="660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9558" y="573205"/>
            <a:ext cx="7805342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049550" y="5130704"/>
            <a:ext cx="7929350" cy="204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Овсянникова Александра Александровна</a:t>
            </a:r>
          </a:p>
          <a:p>
            <a:pPr marL="0" indent="0" algn="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ovaleksandra@yandex.ru</a:t>
            </a:r>
            <a:endParaRPr lang="ru-RU" sz="36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6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7143" y="1"/>
            <a:ext cx="6589713" cy="1012874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875"/>
            <a:ext cx="9144000" cy="5845125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7455877" y="1983545"/>
            <a:ext cx="1625962" cy="1195753"/>
          </a:xfrm>
          <a:custGeom>
            <a:avLst/>
            <a:gdLst>
              <a:gd name="connsiteX0" fmla="*/ 942535 w 1625962"/>
              <a:gd name="connsiteY0" fmla="*/ 42203 h 1195753"/>
              <a:gd name="connsiteX1" fmla="*/ 872197 w 1625962"/>
              <a:gd name="connsiteY1" fmla="*/ 28135 h 1195753"/>
              <a:gd name="connsiteX2" fmla="*/ 759655 w 1625962"/>
              <a:gd name="connsiteY2" fmla="*/ 14067 h 1195753"/>
              <a:gd name="connsiteX3" fmla="*/ 703385 w 1625962"/>
              <a:gd name="connsiteY3" fmla="*/ 0 h 1195753"/>
              <a:gd name="connsiteX4" fmla="*/ 323557 w 1625962"/>
              <a:gd name="connsiteY4" fmla="*/ 14067 h 1195753"/>
              <a:gd name="connsiteX5" fmla="*/ 267286 w 1625962"/>
              <a:gd name="connsiteY5" fmla="*/ 28135 h 1195753"/>
              <a:gd name="connsiteX6" fmla="*/ 225083 w 1625962"/>
              <a:gd name="connsiteY6" fmla="*/ 56270 h 1195753"/>
              <a:gd name="connsiteX7" fmla="*/ 196948 w 1625962"/>
              <a:gd name="connsiteY7" fmla="*/ 98473 h 1195753"/>
              <a:gd name="connsiteX8" fmla="*/ 168812 w 1625962"/>
              <a:gd name="connsiteY8" fmla="*/ 126609 h 1195753"/>
              <a:gd name="connsiteX9" fmla="*/ 84406 w 1625962"/>
              <a:gd name="connsiteY9" fmla="*/ 267286 h 1195753"/>
              <a:gd name="connsiteX10" fmla="*/ 28135 w 1625962"/>
              <a:gd name="connsiteY10" fmla="*/ 365760 h 1195753"/>
              <a:gd name="connsiteX11" fmla="*/ 14068 w 1625962"/>
              <a:gd name="connsiteY11" fmla="*/ 436098 h 1195753"/>
              <a:gd name="connsiteX12" fmla="*/ 0 w 1625962"/>
              <a:gd name="connsiteY12" fmla="*/ 478301 h 1195753"/>
              <a:gd name="connsiteX13" fmla="*/ 14068 w 1625962"/>
              <a:gd name="connsiteY13" fmla="*/ 801858 h 1195753"/>
              <a:gd name="connsiteX14" fmla="*/ 28135 w 1625962"/>
              <a:gd name="connsiteY14" fmla="*/ 844061 h 1195753"/>
              <a:gd name="connsiteX15" fmla="*/ 56271 w 1625962"/>
              <a:gd name="connsiteY15" fmla="*/ 872197 h 1195753"/>
              <a:gd name="connsiteX16" fmla="*/ 140677 w 1625962"/>
              <a:gd name="connsiteY16" fmla="*/ 984738 h 1195753"/>
              <a:gd name="connsiteX17" fmla="*/ 182880 w 1625962"/>
              <a:gd name="connsiteY17" fmla="*/ 1012873 h 1195753"/>
              <a:gd name="connsiteX18" fmla="*/ 211015 w 1625962"/>
              <a:gd name="connsiteY18" fmla="*/ 1041009 h 1195753"/>
              <a:gd name="connsiteX19" fmla="*/ 295421 w 1625962"/>
              <a:gd name="connsiteY19" fmla="*/ 1069144 h 1195753"/>
              <a:gd name="connsiteX20" fmla="*/ 365760 w 1625962"/>
              <a:gd name="connsiteY20" fmla="*/ 1125415 h 1195753"/>
              <a:gd name="connsiteX21" fmla="*/ 407963 w 1625962"/>
              <a:gd name="connsiteY21" fmla="*/ 1139483 h 1195753"/>
              <a:gd name="connsiteX22" fmla="*/ 492369 w 1625962"/>
              <a:gd name="connsiteY22" fmla="*/ 1181686 h 1195753"/>
              <a:gd name="connsiteX23" fmla="*/ 661181 w 1625962"/>
              <a:gd name="connsiteY23" fmla="*/ 1195753 h 1195753"/>
              <a:gd name="connsiteX24" fmla="*/ 1125415 w 1625962"/>
              <a:gd name="connsiteY24" fmla="*/ 1181686 h 1195753"/>
              <a:gd name="connsiteX25" fmla="*/ 1209821 w 1625962"/>
              <a:gd name="connsiteY25" fmla="*/ 1153550 h 1195753"/>
              <a:gd name="connsiteX26" fmla="*/ 1266092 w 1625962"/>
              <a:gd name="connsiteY26" fmla="*/ 1139483 h 1195753"/>
              <a:gd name="connsiteX27" fmla="*/ 1350498 w 1625962"/>
              <a:gd name="connsiteY27" fmla="*/ 1097280 h 1195753"/>
              <a:gd name="connsiteX28" fmla="*/ 1392701 w 1625962"/>
              <a:gd name="connsiteY28" fmla="*/ 1069144 h 1195753"/>
              <a:gd name="connsiteX29" fmla="*/ 1491175 w 1625962"/>
              <a:gd name="connsiteY29" fmla="*/ 1026941 h 1195753"/>
              <a:gd name="connsiteX30" fmla="*/ 1561514 w 1625962"/>
              <a:gd name="connsiteY30" fmla="*/ 956603 h 1195753"/>
              <a:gd name="connsiteX31" fmla="*/ 1589649 w 1625962"/>
              <a:gd name="connsiteY31" fmla="*/ 928467 h 1195753"/>
              <a:gd name="connsiteX32" fmla="*/ 1617785 w 1625962"/>
              <a:gd name="connsiteY32" fmla="*/ 731520 h 1195753"/>
              <a:gd name="connsiteX33" fmla="*/ 1575581 w 1625962"/>
              <a:gd name="connsiteY33" fmla="*/ 323557 h 1195753"/>
              <a:gd name="connsiteX34" fmla="*/ 1547446 w 1625962"/>
              <a:gd name="connsiteY34" fmla="*/ 225083 h 1195753"/>
              <a:gd name="connsiteX35" fmla="*/ 1448972 w 1625962"/>
              <a:gd name="connsiteY35" fmla="*/ 112541 h 1195753"/>
              <a:gd name="connsiteX36" fmla="*/ 1406769 w 1625962"/>
              <a:gd name="connsiteY36" fmla="*/ 84406 h 1195753"/>
              <a:gd name="connsiteX37" fmla="*/ 1294228 w 1625962"/>
              <a:gd name="connsiteY37" fmla="*/ 28135 h 1195753"/>
              <a:gd name="connsiteX38" fmla="*/ 1097280 w 1625962"/>
              <a:gd name="connsiteY38" fmla="*/ 28135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25962" h="1195753">
                <a:moveTo>
                  <a:pt x="942535" y="42203"/>
                </a:moveTo>
                <a:cubicBezTo>
                  <a:pt x="919089" y="37514"/>
                  <a:pt x="895829" y="31771"/>
                  <a:pt x="872197" y="28135"/>
                </a:cubicBezTo>
                <a:cubicBezTo>
                  <a:pt x="834831" y="22386"/>
                  <a:pt x="796947" y="20282"/>
                  <a:pt x="759655" y="14067"/>
                </a:cubicBezTo>
                <a:cubicBezTo>
                  <a:pt x="740584" y="10889"/>
                  <a:pt x="722142" y="4689"/>
                  <a:pt x="703385" y="0"/>
                </a:cubicBezTo>
                <a:cubicBezTo>
                  <a:pt x="576776" y="4689"/>
                  <a:pt x="449990" y="5910"/>
                  <a:pt x="323557" y="14067"/>
                </a:cubicBezTo>
                <a:cubicBezTo>
                  <a:pt x="304263" y="15312"/>
                  <a:pt x="285057" y="20519"/>
                  <a:pt x="267286" y="28135"/>
                </a:cubicBezTo>
                <a:cubicBezTo>
                  <a:pt x="251746" y="34795"/>
                  <a:pt x="239151" y="46892"/>
                  <a:pt x="225083" y="56270"/>
                </a:cubicBezTo>
                <a:cubicBezTo>
                  <a:pt x="215705" y="70338"/>
                  <a:pt x="207510" y="85271"/>
                  <a:pt x="196948" y="98473"/>
                </a:cubicBezTo>
                <a:cubicBezTo>
                  <a:pt x="188662" y="108830"/>
                  <a:pt x="176770" y="115998"/>
                  <a:pt x="168812" y="126609"/>
                </a:cubicBezTo>
                <a:cubicBezTo>
                  <a:pt x="86219" y="236732"/>
                  <a:pt x="136773" y="175643"/>
                  <a:pt x="84406" y="267286"/>
                </a:cubicBezTo>
                <a:cubicBezTo>
                  <a:pt x="4860" y="406494"/>
                  <a:pt x="113172" y="195688"/>
                  <a:pt x="28135" y="365760"/>
                </a:cubicBezTo>
                <a:cubicBezTo>
                  <a:pt x="23446" y="389206"/>
                  <a:pt x="19867" y="412902"/>
                  <a:pt x="14068" y="436098"/>
                </a:cubicBezTo>
                <a:cubicBezTo>
                  <a:pt x="10472" y="450484"/>
                  <a:pt x="0" y="463472"/>
                  <a:pt x="0" y="478301"/>
                </a:cubicBezTo>
                <a:cubicBezTo>
                  <a:pt x="0" y="586255"/>
                  <a:pt x="5788" y="694222"/>
                  <a:pt x="14068" y="801858"/>
                </a:cubicBezTo>
                <a:cubicBezTo>
                  <a:pt x="15205" y="816643"/>
                  <a:pt x="20506" y="831346"/>
                  <a:pt x="28135" y="844061"/>
                </a:cubicBezTo>
                <a:cubicBezTo>
                  <a:pt x="34959" y="855434"/>
                  <a:pt x="48313" y="861586"/>
                  <a:pt x="56271" y="872197"/>
                </a:cubicBezTo>
                <a:cubicBezTo>
                  <a:pt x="90029" y="917208"/>
                  <a:pt x="100346" y="952474"/>
                  <a:pt x="140677" y="984738"/>
                </a:cubicBezTo>
                <a:cubicBezTo>
                  <a:pt x="153879" y="995300"/>
                  <a:pt x="169678" y="1002311"/>
                  <a:pt x="182880" y="1012873"/>
                </a:cubicBezTo>
                <a:cubicBezTo>
                  <a:pt x="193237" y="1021159"/>
                  <a:pt x="199152" y="1035077"/>
                  <a:pt x="211015" y="1041009"/>
                </a:cubicBezTo>
                <a:cubicBezTo>
                  <a:pt x="237541" y="1054272"/>
                  <a:pt x="295421" y="1069144"/>
                  <a:pt x="295421" y="1069144"/>
                </a:cubicBezTo>
                <a:cubicBezTo>
                  <a:pt x="321591" y="1095314"/>
                  <a:pt x="330267" y="1107668"/>
                  <a:pt x="365760" y="1125415"/>
                </a:cubicBezTo>
                <a:cubicBezTo>
                  <a:pt x="379023" y="1132047"/>
                  <a:pt x="394700" y="1132851"/>
                  <a:pt x="407963" y="1139483"/>
                </a:cubicBezTo>
                <a:cubicBezTo>
                  <a:pt x="451071" y="1161037"/>
                  <a:pt x="444154" y="1175257"/>
                  <a:pt x="492369" y="1181686"/>
                </a:cubicBezTo>
                <a:cubicBezTo>
                  <a:pt x="548339" y="1189149"/>
                  <a:pt x="604910" y="1191064"/>
                  <a:pt x="661181" y="1195753"/>
                </a:cubicBezTo>
                <a:cubicBezTo>
                  <a:pt x="815926" y="1191064"/>
                  <a:pt x="971055" y="1193560"/>
                  <a:pt x="1125415" y="1181686"/>
                </a:cubicBezTo>
                <a:cubicBezTo>
                  <a:pt x="1154985" y="1179411"/>
                  <a:pt x="1181049" y="1160743"/>
                  <a:pt x="1209821" y="1153550"/>
                </a:cubicBezTo>
                <a:lnTo>
                  <a:pt x="1266092" y="1139483"/>
                </a:lnTo>
                <a:cubicBezTo>
                  <a:pt x="1387041" y="1058849"/>
                  <a:pt x="1234012" y="1155523"/>
                  <a:pt x="1350498" y="1097280"/>
                </a:cubicBezTo>
                <a:cubicBezTo>
                  <a:pt x="1365620" y="1089719"/>
                  <a:pt x="1378021" y="1077532"/>
                  <a:pt x="1392701" y="1069144"/>
                </a:cubicBezTo>
                <a:cubicBezTo>
                  <a:pt x="1441371" y="1041332"/>
                  <a:pt x="1443830" y="1042723"/>
                  <a:pt x="1491175" y="1026941"/>
                </a:cubicBezTo>
                <a:lnTo>
                  <a:pt x="1561514" y="956603"/>
                </a:lnTo>
                <a:lnTo>
                  <a:pt x="1589649" y="928467"/>
                </a:lnTo>
                <a:cubicBezTo>
                  <a:pt x="1615684" y="850364"/>
                  <a:pt x="1617785" y="854801"/>
                  <a:pt x="1617785" y="731520"/>
                </a:cubicBezTo>
                <a:cubicBezTo>
                  <a:pt x="1617785" y="388684"/>
                  <a:pt x="1653523" y="479436"/>
                  <a:pt x="1575581" y="323557"/>
                </a:cubicBezTo>
                <a:cubicBezTo>
                  <a:pt x="1571073" y="305522"/>
                  <a:pt x="1557539" y="245269"/>
                  <a:pt x="1547446" y="225083"/>
                </a:cubicBezTo>
                <a:cubicBezTo>
                  <a:pt x="1528856" y="187903"/>
                  <a:pt x="1476475" y="130876"/>
                  <a:pt x="1448972" y="112541"/>
                </a:cubicBezTo>
                <a:cubicBezTo>
                  <a:pt x="1434904" y="103163"/>
                  <a:pt x="1419971" y="94968"/>
                  <a:pt x="1406769" y="84406"/>
                </a:cubicBezTo>
                <a:cubicBezTo>
                  <a:pt x="1363458" y="49757"/>
                  <a:pt x="1378260" y="28135"/>
                  <a:pt x="1294228" y="28135"/>
                </a:cubicBezTo>
                <a:lnTo>
                  <a:pt x="1097280" y="28135"/>
                </a:lnTo>
              </a:path>
            </a:pathLst>
          </a:cu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83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0681"/>
            <a:ext cx="9301928" cy="589096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21935" y="0"/>
            <a:ext cx="6589713" cy="128111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0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2982" y="245660"/>
            <a:ext cx="6589713" cy="169232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b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РУБРИКИ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8018" y="1951630"/>
            <a:ext cx="7813343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2"/>
              </a:rPr>
              <a:t>Клуб 1:1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Программа </a:t>
            </a:r>
            <a:r>
              <a:rPr lang="ru-RU" sz="2400" u="sng" dirty="0" err="1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Intel</a:t>
            </a: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® </a:t>
            </a:r>
            <a:r>
              <a:rPr lang="ru-RU" sz="2400" u="sng" dirty="0" err="1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Education</a:t>
            </a: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 </a:t>
            </a:r>
            <a:r>
              <a:rPr lang="ru-RU" sz="2400" u="sng" dirty="0" err="1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Solutions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4"/>
              </a:rPr>
              <a:t>Учебное оборудование и ПО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5"/>
              </a:rPr>
              <a:t>Учебные материалы и методики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6"/>
              </a:rPr>
              <a:t>Управление образованием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7"/>
              </a:rPr>
              <a:t>Техника для школы: где и как купить?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8"/>
              </a:rPr>
              <a:t>Как родитель - родителю...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9"/>
              </a:rPr>
              <a:t>Общие темы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400" u="sng" dirty="0" err="1">
                <a:solidFill>
                  <a:srgbClr val="C00000"/>
                </a:solidFill>
                <a:latin typeface="Tahoma" panose="020B0604030504040204" pitchFamily="34" charset="0"/>
                <a:hlinkClick r:id="rId10"/>
              </a:rPr>
              <a:t>Intel</a:t>
            </a:r>
            <a:r>
              <a:rPr lang="ru-RU" sz="2400" u="sng" dirty="0">
                <a:solidFill>
                  <a:srgbClr val="C00000"/>
                </a:solidFill>
                <a:latin typeface="Tahoma" panose="020B0604030504040204" pitchFamily="34" charset="0"/>
                <a:hlinkClick r:id="rId10"/>
              </a:rPr>
              <a:t>® "Путь к успеху</a:t>
            </a:r>
            <a:r>
              <a:rPr lang="ru-RU" sz="2400" u="sng" dirty="0" smtClean="0">
                <a:solidFill>
                  <a:srgbClr val="C00000"/>
                </a:solidFill>
                <a:latin typeface="Tahoma" panose="020B0604030504040204" pitchFamily="34" charset="0"/>
                <a:hlinkClick r:id="rId10"/>
              </a:rPr>
              <a:t>"</a:t>
            </a:r>
            <a:endParaRPr lang="ru-RU" sz="2400" dirty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2982" y="245660"/>
            <a:ext cx="6589713" cy="169232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b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РУБРИКИ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477" y="1602074"/>
            <a:ext cx="8177544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 smtClean="0">
                <a:solidFill>
                  <a:srgbClr val="C00000"/>
                </a:solidFill>
                <a:latin typeface="Tahoma" panose="020B0604030504040204" pitchFamily="34" charset="0"/>
                <a:hlinkClick r:id="rId2"/>
              </a:rPr>
              <a:t>Новости </a:t>
            </a:r>
            <a:r>
              <a:rPr lang="ru-RU" sz="2800" u="sng" dirty="0" err="1">
                <a:solidFill>
                  <a:srgbClr val="C00000"/>
                </a:solidFill>
                <a:latin typeface="Tahoma" panose="020B0604030504040204" pitchFamily="34" charset="0"/>
                <a:hlinkClick r:id="rId2"/>
              </a:rPr>
              <a:t>Edu</a:t>
            </a: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2"/>
              </a:rPr>
              <a:t> </a:t>
            </a:r>
            <a:r>
              <a:rPr lang="ru-RU" sz="2800" u="sng" dirty="0" err="1">
                <a:solidFill>
                  <a:srgbClr val="C00000"/>
                </a:solidFill>
                <a:latin typeface="Tahoma" panose="020B0604030504040204" pitchFamily="34" charset="0"/>
                <a:hlinkClick r:id="rId2"/>
              </a:rPr>
              <a:t>Galaxy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3"/>
              </a:rPr>
              <a:t>Конкурсы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 err="1">
                <a:solidFill>
                  <a:srgbClr val="C00000"/>
                </a:solidFill>
                <a:latin typeface="Tahoma" panose="020B0604030504040204" pitchFamily="34" charset="0"/>
                <a:hlinkClick r:id="rId4"/>
              </a:rPr>
              <a:t>Вебинары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 err="1">
                <a:solidFill>
                  <a:srgbClr val="C00000"/>
                </a:solidFill>
                <a:latin typeface="Tahoma" panose="020B0604030504040204" pitchFamily="34" charset="0"/>
                <a:hlinkClick r:id="rId5"/>
              </a:rPr>
              <a:t>Самоучительская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6"/>
              </a:rPr>
              <a:t>Робототехника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7"/>
              </a:rPr>
              <a:t>Конкурс </a:t>
            </a:r>
            <a:r>
              <a:rPr lang="ru-RU" sz="2800" u="sng" dirty="0" err="1">
                <a:solidFill>
                  <a:srgbClr val="C00000"/>
                </a:solidFill>
                <a:latin typeface="Tahoma" panose="020B0604030504040204" pitchFamily="34" charset="0"/>
                <a:hlinkClick r:id="rId7"/>
              </a:rPr>
              <a:t>Intel</a:t>
            </a: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7"/>
              </a:rPr>
              <a:t> ISEF и воспитание юных талантов</a:t>
            </a:r>
            <a:endParaRPr lang="ru-RU" sz="28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q"/>
            </a:pPr>
            <a:r>
              <a:rPr lang="ru-RU" sz="2800" u="sng" dirty="0">
                <a:solidFill>
                  <a:srgbClr val="C00000"/>
                </a:solidFill>
                <a:latin typeface="Tahoma" panose="020B0604030504040204" pitchFamily="34" charset="0"/>
                <a:hlinkClick r:id="rId8"/>
              </a:rPr>
              <a:t>Школьная сетевая энциклопедия информатизации</a:t>
            </a:r>
            <a:endParaRPr lang="ru-RU" sz="2800" dirty="0">
              <a:solidFill>
                <a:srgbClr val="C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55" y="1893452"/>
            <a:ext cx="3362266" cy="2801888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3698543" y="3179928"/>
            <a:ext cx="491320" cy="736979"/>
          </a:xfrm>
          <a:custGeom>
            <a:avLst/>
            <a:gdLst>
              <a:gd name="connsiteX0" fmla="*/ 0 w 491320"/>
              <a:gd name="connsiteY0" fmla="*/ 259308 h 736979"/>
              <a:gd name="connsiteX1" fmla="*/ 54591 w 491320"/>
              <a:gd name="connsiteY1" fmla="*/ 368490 h 736979"/>
              <a:gd name="connsiteX2" fmla="*/ 109182 w 491320"/>
              <a:gd name="connsiteY2" fmla="*/ 477672 h 736979"/>
              <a:gd name="connsiteX3" fmla="*/ 163773 w 491320"/>
              <a:gd name="connsiteY3" fmla="*/ 573206 h 736979"/>
              <a:gd name="connsiteX4" fmla="*/ 191069 w 491320"/>
              <a:gd name="connsiteY4" fmla="*/ 641445 h 736979"/>
              <a:gd name="connsiteX5" fmla="*/ 232012 w 491320"/>
              <a:gd name="connsiteY5" fmla="*/ 723332 h 736979"/>
              <a:gd name="connsiteX6" fmla="*/ 272956 w 491320"/>
              <a:gd name="connsiteY6" fmla="*/ 736979 h 736979"/>
              <a:gd name="connsiteX7" fmla="*/ 300251 w 491320"/>
              <a:gd name="connsiteY7" fmla="*/ 586854 h 736979"/>
              <a:gd name="connsiteX8" fmla="*/ 313899 w 491320"/>
              <a:gd name="connsiteY8" fmla="*/ 532263 h 736979"/>
              <a:gd name="connsiteX9" fmla="*/ 327547 w 491320"/>
              <a:gd name="connsiteY9" fmla="*/ 423081 h 736979"/>
              <a:gd name="connsiteX10" fmla="*/ 368490 w 491320"/>
              <a:gd name="connsiteY10" fmla="*/ 286603 h 736979"/>
              <a:gd name="connsiteX11" fmla="*/ 395785 w 491320"/>
              <a:gd name="connsiteY11" fmla="*/ 232012 h 736979"/>
              <a:gd name="connsiteX12" fmla="*/ 436729 w 491320"/>
              <a:gd name="connsiteY12" fmla="*/ 150126 h 736979"/>
              <a:gd name="connsiteX13" fmla="*/ 450376 w 491320"/>
              <a:gd name="connsiteY13" fmla="*/ 95535 h 736979"/>
              <a:gd name="connsiteX14" fmla="*/ 491320 w 491320"/>
              <a:gd name="connsiteY14" fmla="*/ 0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1320" h="736979">
                <a:moveTo>
                  <a:pt x="0" y="259308"/>
                </a:moveTo>
                <a:cubicBezTo>
                  <a:pt x="63921" y="419109"/>
                  <a:pt x="-6736" y="256056"/>
                  <a:pt x="54591" y="368490"/>
                </a:cubicBezTo>
                <a:cubicBezTo>
                  <a:pt x="74075" y="404211"/>
                  <a:pt x="86611" y="443816"/>
                  <a:pt x="109182" y="477672"/>
                </a:cubicBezTo>
                <a:cubicBezTo>
                  <a:pt x="138458" y="521586"/>
                  <a:pt x="140684" y="521256"/>
                  <a:pt x="163773" y="573206"/>
                </a:cubicBezTo>
                <a:cubicBezTo>
                  <a:pt x="173723" y="595593"/>
                  <a:pt x="182467" y="618506"/>
                  <a:pt x="191069" y="641445"/>
                </a:cubicBezTo>
                <a:cubicBezTo>
                  <a:pt x="201664" y="669699"/>
                  <a:pt x="206132" y="702628"/>
                  <a:pt x="232012" y="723332"/>
                </a:cubicBezTo>
                <a:cubicBezTo>
                  <a:pt x="243246" y="732319"/>
                  <a:pt x="259308" y="732430"/>
                  <a:pt x="272956" y="736979"/>
                </a:cubicBezTo>
                <a:cubicBezTo>
                  <a:pt x="303911" y="613151"/>
                  <a:pt x="267646" y="766176"/>
                  <a:pt x="300251" y="586854"/>
                </a:cubicBezTo>
                <a:cubicBezTo>
                  <a:pt x="303606" y="568400"/>
                  <a:pt x="310815" y="550765"/>
                  <a:pt x="313899" y="532263"/>
                </a:cubicBezTo>
                <a:cubicBezTo>
                  <a:pt x="319929" y="496085"/>
                  <a:pt x="321517" y="459259"/>
                  <a:pt x="327547" y="423081"/>
                </a:cubicBezTo>
                <a:cubicBezTo>
                  <a:pt x="332445" y="393690"/>
                  <a:pt x="359386" y="304811"/>
                  <a:pt x="368490" y="286603"/>
                </a:cubicBezTo>
                <a:cubicBezTo>
                  <a:pt x="377588" y="268406"/>
                  <a:pt x="387771" y="250712"/>
                  <a:pt x="395785" y="232012"/>
                </a:cubicBezTo>
                <a:cubicBezTo>
                  <a:pt x="429685" y="152911"/>
                  <a:pt x="384276" y="228804"/>
                  <a:pt x="436729" y="150126"/>
                </a:cubicBezTo>
                <a:cubicBezTo>
                  <a:pt x="441278" y="131929"/>
                  <a:pt x="444986" y="113501"/>
                  <a:pt x="450376" y="95535"/>
                </a:cubicBezTo>
                <a:cubicBezTo>
                  <a:pt x="475516" y="11735"/>
                  <a:pt x="458264" y="33056"/>
                  <a:pt x="491320" y="0"/>
                </a:cubicBezTo>
              </a:path>
            </a:pathLst>
          </a:custGeom>
          <a:noFill/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4922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92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168"/>
            <a:ext cx="9144000" cy="616416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996287" y="4913194"/>
            <a:ext cx="1487606" cy="272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398293" y="5049672"/>
            <a:ext cx="2074459" cy="136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718412" y="5036024"/>
            <a:ext cx="20835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70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832"/>
            <a:ext cx="9253182" cy="584054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036320" y="3078480"/>
            <a:ext cx="1996440" cy="609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370997" y="3078480"/>
            <a:ext cx="2129051" cy="609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252</TotalTime>
  <Words>145</Words>
  <Application>Microsoft Office PowerPoint</Application>
  <PresentationFormat>Экран (4:3)</PresentationFormat>
  <Paragraphs>46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Aharoni</vt:lpstr>
      <vt:lpstr>Arial</vt:lpstr>
      <vt:lpstr>Century Gothic</vt:lpstr>
      <vt:lpstr>Tahoma</vt:lpstr>
      <vt:lpstr>Wingdings</vt:lpstr>
      <vt:lpstr>Wingdings 3</vt:lpstr>
      <vt:lpstr>Легкий дым</vt:lpstr>
      <vt:lpstr>Повышение квалификации с Intel. Программа World Wide Telescope.</vt:lpstr>
      <vt:lpstr>Профессиональный рост учителя</vt:lpstr>
      <vt:lpstr>INTEL</vt:lpstr>
      <vt:lpstr>INTEL</vt:lpstr>
      <vt:lpstr>INTEL</vt:lpstr>
      <vt:lpstr>INTEL РУБРИКИ</vt:lpstr>
      <vt:lpstr>INTEL РУБРИКИ</vt:lpstr>
      <vt:lpstr>Презентация PowerPoint</vt:lpstr>
      <vt:lpstr>Презентация PowerPoint</vt:lpstr>
      <vt:lpstr>Презентация PowerPoint</vt:lpstr>
      <vt:lpstr>INTEL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участия в конференции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ЛЕКЦИИ И ЭКСКУРСИИ</vt:lpstr>
      <vt:lpstr>ЛЕКЦИИ И ЭКСКУРСИИ</vt:lpstr>
      <vt:lpstr>ЛЕКЦИИ И ЭКСКУРСИИ</vt:lpstr>
      <vt:lpstr>Запись вебинара: http://vimeo.com/107892815</vt:lpstr>
      <vt:lpstr>ССЫЛКА МАТЕРИАЛА  КУРСА: http://www.microsoft.com/ru-ru/devcenter/MRTelescope.aspx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квалификации с Intel. Программа World Wide Telescope.</dc:title>
  <dc:creator>Александра Овсянникова</dc:creator>
  <cp:lastModifiedBy>Александра Овсянникова</cp:lastModifiedBy>
  <cp:revision>32</cp:revision>
  <dcterms:created xsi:type="dcterms:W3CDTF">2015-01-13T19:46:42Z</dcterms:created>
  <dcterms:modified xsi:type="dcterms:W3CDTF">2015-01-25T19:16:40Z</dcterms:modified>
</cp:coreProperties>
</file>