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3" r:id="rId4"/>
    <p:sldId id="259" r:id="rId5"/>
    <p:sldId id="262" r:id="rId6"/>
    <p:sldId id="261" r:id="rId7"/>
    <p:sldId id="263" r:id="rId8"/>
    <p:sldId id="264" r:id="rId9"/>
    <p:sldId id="267" r:id="rId10"/>
    <p:sldId id="266" r:id="rId11"/>
    <p:sldId id="265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E7F9-133B-4B49-B140-E5747EF5C4D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C88A-5203-4CC5-8903-E279BA9C6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7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C88A-5203-4CC5-8903-E279BA9C63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2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0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9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7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2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4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D89067-99BD-4FE4-81FE-3454ADD3AA9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5A7A2E-BF4B-420F-B840-5D462C516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8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86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Перспектива использования черных дыр для получения энергии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052646"/>
            <a:ext cx="9144000" cy="164709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Данил Давыдов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Ученик 9 А класса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Лицея №87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"/>
            <a:ext cx="12192000" cy="685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2231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Перспектива использования черных дыр для получения энергии.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052646"/>
            <a:ext cx="427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Подготовил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ученик 9 А класса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МБОУ </a:t>
            </a:r>
            <a:r>
              <a:rPr lang="ru-RU" sz="2400" dirty="0" smtClean="0">
                <a:solidFill>
                  <a:schemeClr val="bg1"/>
                </a:solidFill>
              </a:rPr>
              <a:t>Лицей </a:t>
            </a:r>
            <a:r>
              <a:rPr lang="ru-RU" sz="2400" dirty="0" smtClean="0">
                <a:solidFill>
                  <a:schemeClr val="bg1"/>
                </a:solidFill>
              </a:rPr>
              <a:t>№87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Давыдов Данил Валерьевич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существования черных дыр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19717"/>
            <a:ext cx="3509889" cy="1062854"/>
          </a:xfrm>
        </p:spPr>
      </p:pic>
      <p:sp>
        <p:nvSpPr>
          <p:cNvPr id="5" name="TextBox 4"/>
          <p:cNvSpPr txBox="1"/>
          <p:nvPr/>
        </p:nvSpPr>
        <p:spPr>
          <a:xfrm>
            <a:off x="5814647" y="3474685"/>
            <a:ext cx="400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Формула периода существования черных дыр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5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6751"/>
          </a:xfrm>
        </p:spPr>
        <p:txBody>
          <a:bodyPr/>
          <a:lstStyle/>
          <a:p>
            <a:pPr algn="ctr"/>
            <a:r>
              <a:rPr lang="ru-RU" dirty="0"/>
              <a:t>Мощность излучения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1" y="3009530"/>
            <a:ext cx="3931920" cy="11161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49595"/>
            <a:ext cx="4473758" cy="10360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32674" y="1943135"/>
            <a:ext cx="3666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Мощность излучения чёрной дыры равна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9553" y="1988432"/>
            <a:ext cx="33692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отеря массы чёрной дыры равна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7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030" y="0"/>
            <a:ext cx="4149969" cy="173501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 частичном испарении черных дыр выделяется огромное количество энергии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42031" cy="6874767"/>
          </a:xfrm>
        </p:spPr>
      </p:pic>
      <p:sp>
        <p:nvSpPr>
          <p:cNvPr id="5" name="TextBox 4"/>
          <p:cNvSpPr txBox="1"/>
          <p:nvPr/>
        </p:nvSpPr>
        <p:spPr>
          <a:xfrm>
            <a:off x="8042030" y="2467887"/>
            <a:ext cx="4149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Например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ru-RU" sz="2000" dirty="0" smtClean="0"/>
              <a:t>чёрная дыра массой 1000 тонн испарится за время порядка 84 секунды, выделив энергию, равную взрыву примерно ста миллионов атомных бомб средней мощности.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17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Скорость испарения чёрной дыры тем больше, чем меньше её размеры.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счёт испарения все чёрные дыры теряют массу и время их жизни оказывается конечным.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Чёрная дыра обязательно излучает частицы во внешнее пространство.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Чёрная дыра имеет спектр близкий к спектру абсолютно черного тела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Частицы </a:t>
            </a:r>
            <a:r>
              <a:rPr lang="ru-RU" dirty="0" err="1" smtClean="0"/>
              <a:t>Хокинга</a:t>
            </a:r>
            <a:r>
              <a:rPr lang="ru-RU" dirty="0" smtClean="0"/>
              <a:t> имеют выделяют огромное количество энергии.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3861582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основании излучения </a:t>
            </a:r>
            <a:r>
              <a:rPr lang="ru-RU" dirty="0" err="1" smtClean="0"/>
              <a:t>Хокинга</a:t>
            </a:r>
            <a:r>
              <a:rPr lang="ru-RU" dirty="0" smtClean="0"/>
              <a:t> могут быть сконструированы </a:t>
            </a:r>
            <a:r>
              <a:rPr lang="ru-RU" dirty="0"/>
              <a:t>н</a:t>
            </a:r>
            <a:r>
              <a:rPr lang="ru-RU" dirty="0" smtClean="0"/>
              <a:t>овые виды электростанций.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основании излучения </a:t>
            </a:r>
            <a:r>
              <a:rPr lang="ru-RU" dirty="0" err="1"/>
              <a:t>Хокинга</a:t>
            </a:r>
            <a:r>
              <a:rPr lang="ru-RU" dirty="0"/>
              <a:t> могут быть сконструированы новые </a:t>
            </a:r>
            <a:r>
              <a:rPr lang="ru-RU" dirty="0" smtClean="0"/>
              <a:t>виды космических двигателей.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9193" y="178229"/>
            <a:ext cx="9214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Перспектива использования излучение </a:t>
            </a:r>
            <a:r>
              <a:rPr lang="ru-RU" sz="2800" dirty="0" err="1" smtClean="0"/>
              <a:t>Хокинга</a:t>
            </a:r>
            <a:r>
              <a:rPr lang="ru-RU" sz="2800" dirty="0" smtClean="0"/>
              <a:t> в будущем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79" y="1737360"/>
            <a:ext cx="4383501" cy="3288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1446" y="5169877"/>
            <a:ext cx="355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Вариант космической электростанции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14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72" y="1740264"/>
            <a:ext cx="10058400" cy="1450757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945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6053959" cy="3906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59" y="1737360"/>
            <a:ext cx="5880537" cy="39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7"/>
            <a:ext cx="12192000" cy="6858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110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 проекта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рассмотреть перспективу использования черных дыр для получения энергии.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6845" y="1195754"/>
            <a:ext cx="10515600" cy="129210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дыра́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область в пространстве-времени, гравитационное притяжение которой настолько велико, что покинуть её не могут даже объекты, движущиеся со скоростью света (в том числе и кванты самого света). Теоретически возможность существования таких областей пространства-времени следует из некоторых точных решений уравнений Эйнштейна, первое из которых было получено Карлом Шварцшильдом в 1915 году.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8554"/>
            <a:ext cx="12191999" cy="4657854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08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Понятие черных дыр в современной астрофизике и астрономии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0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основных свойств черных дыр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85963"/>
            <a:ext cx="2171090" cy="827575"/>
          </a:xfrm>
        </p:spPr>
      </p:pic>
      <p:sp>
        <p:nvSpPr>
          <p:cNvPr id="5" name="TextBox 4"/>
          <p:cNvSpPr txBox="1"/>
          <p:nvPr/>
        </p:nvSpPr>
        <p:spPr>
          <a:xfrm>
            <a:off x="3809999" y="2110154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</a:t>
            </a:r>
            <a:r>
              <a:rPr lang="ru-RU" sz="2400" dirty="0" smtClean="0"/>
              <a:t> Формула нахождения радиуса черной дыры (формула радиуса Шварцшильда)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313945"/>
            <a:ext cx="3048000" cy="1031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4092" y="3669323"/>
            <a:ext cx="5287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Формула нахождения средней плотности черной дыры.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68" y="1737360"/>
            <a:ext cx="1975446" cy="26081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88768" y="4380490"/>
            <a:ext cx="19754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Карл </a:t>
            </a:r>
            <a:r>
              <a:rPr lang="ru-RU" dirty="0" err="1" smtClean="0"/>
              <a:t>Шва́рцшильд</a:t>
            </a:r>
            <a:r>
              <a:rPr lang="ru-RU" dirty="0" smtClean="0"/>
              <a:t> (1873- 1913) </a:t>
            </a:r>
            <a:r>
              <a:rPr lang="ru-RU" sz="1600" dirty="0" smtClean="0"/>
              <a:t>немецкий астроном и физик.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85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1582"/>
          </a:xfrm>
        </p:spPr>
        <p:txBody>
          <a:bodyPr/>
          <a:lstStyle/>
          <a:p>
            <a:pPr algn="ctr"/>
            <a:r>
              <a:rPr lang="ru-RU" dirty="0" smtClean="0"/>
              <a:t>Существование черных дыр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097280" y="1845733"/>
            <a:ext cx="3205089" cy="461368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Вопрос </a:t>
            </a:r>
            <a:r>
              <a:rPr lang="ru-RU" dirty="0"/>
              <a:t>о реальном существовании чёрных дыр тесно связан с тем, насколько верна теория гравитации, из которой следует их существование.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современной физике стандартной теорией гравитации, лучше всего подтверждённой экспериментально, является общая теория относительности (ОТО), уверенно предсказывающая возможность образования чёрных </a:t>
            </a:r>
            <a:r>
              <a:rPr lang="ru-RU" dirty="0" smtClean="0"/>
              <a:t>дыр.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8" y="1845733"/>
            <a:ext cx="2734774" cy="9032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46397" y="2112681"/>
            <a:ext cx="3257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- теория гравитации</a:t>
            </a:r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8" y="4030906"/>
            <a:ext cx="3737244" cy="8107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21762" y="4195300"/>
            <a:ext cx="2799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общая теория относительности (ОТО)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Термодинамика и испарение чёрных дыр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3735946" cy="2506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15" y="1737360"/>
            <a:ext cx="2675462" cy="3520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16" y="1737360"/>
            <a:ext cx="2739608" cy="3934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27480" y="5671435"/>
            <a:ext cx="280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Стивен Уильям </a:t>
            </a:r>
            <a:r>
              <a:rPr lang="ru-RU" dirty="0" err="1" smtClean="0"/>
              <a:t>Хокинг</a:t>
            </a:r>
            <a:r>
              <a:rPr lang="ru-RU" dirty="0" smtClean="0"/>
              <a:t> 1942 </a:t>
            </a:r>
            <a:r>
              <a:rPr lang="ru-RU" dirty="0" err="1" smtClean="0"/>
              <a:t>г.р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9424" y="4243754"/>
            <a:ext cx="311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Алексей Александрович Старобинский 1948 г.р.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61414" y="5257929"/>
            <a:ext cx="2552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Яков Борисович Зельдович (1914-1987)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2031" y="286603"/>
            <a:ext cx="2930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Излучение </a:t>
            </a:r>
            <a:r>
              <a:rPr lang="ru-RU" sz="3200" dirty="0" err="1" smtClean="0">
                <a:solidFill>
                  <a:schemeClr val="bg1"/>
                </a:solidFill>
              </a:rPr>
              <a:t>Хокинга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черной дыры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86746"/>
            <a:ext cx="3406115" cy="1200516"/>
          </a:xfrm>
        </p:spPr>
      </p:pic>
      <p:sp>
        <p:nvSpPr>
          <p:cNvPr id="5" name="Прямоугольник 4"/>
          <p:cNvSpPr/>
          <p:nvPr/>
        </p:nvSpPr>
        <p:spPr>
          <a:xfrm>
            <a:off x="984738" y="4503936"/>
            <a:ext cx="6740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Спектр </a:t>
            </a:r>
            <a:r>
              <a:rPr lang="ru-RU" dirty="0" err="1" smtClean="0"/>
              <a:t>хокинговского</a:t>
            </a:r>
            <a:r>
              <a:rPr lang="ru-RU" dirty="0" smtClean="0"/>
              <a:t> излучения для безмассовых полей оказался строго совпадающим с излучением абсолютно чёрного тела, что позволило приписать чёрной дыре температуру.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7128" y="2588420"/>
            <a:ext cx="2558703" cy="119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Формула температуры черной дыры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6" y="1767178"/>
            <a:ext cx="3818489" cy="3660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88956" y="5588949"/>
            <a:ext cx="3927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Модель абсолютно чёрного 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8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221</TotalTime>
  <Words>366</Words>
  <Application>Microsoft Office PowerPoint</Application>
  <PresentationFormat>Широкоэкранный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Перспектива использования черных дыр для получения энергии</vt:lpstr>
      <vt:lpstr>Введение</vt:lpstr>
      <vt:lpstr>Цель проекта: рассмотреть перспективу использования черных дыр для получения энергии. </vt:lpstr>
      <vt:lpstr>                    Чёрная дыра́ — область в пространстве-времени, гравитационное притяжение которой настолько велико, что покинуть её не могут даже объекты, движущиеся со скоростью света (в том числе и кванты самого света). Теоретически возможность существования таких областей пространства-времени следует из некоторых точных решений уравнений Эйнштейна, первое из которых было получено Карлом Шварцшильдом в 1915 году.</vt:lpstr>
      <vt:lpstr>Определение основных свойств черных дыр</vt:lpstr>
      <vt:lpstr>Существование черных дыр</vt:lpstr>
      <vt:lpstr>Термодинамика и испарение чёрных дыр</vt:lpstr>
      <vt:lpstr>Презентация PowerPoint</vt:lpstr>
      <vt:lpstr>Температура черной дыры</vt:lpstr>
      <vt:lpstr>Время существования черных дыр</vt:lpstr>
      <vt:lpstr>Мощность излучения</vt:lpstr>
      <vt:lpstr>При частичном испарении черных дыр выделяется огромное количество энергии.</vt:lpstr>
      <vt:lpstr>Выводы</vt:lpstr>
      <vt:lpstr>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Перспектива использования черных дыр для получения энергии</dc:title>
  <dc:creator>Данил Даввыдов</dc:creator>
  <cp:lastModifiedBy>Данил Даввыдов</cp:lastModifiedBy>
  <cp:revision>22</cp:revision>
  <dcterms:created xsi:type="dcterms:W3CDTF">2014-02-23T11:16:51Z</dcterms:created>
  <dcterms:modified xsi:type="dcterms:W3CDTF">2014-03-13T17:38:23Z</dcterms:modified>
</cp:coreProperties>
</file>