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5D14D-FAC3-4533-8DFE-2E88DF14A684}" type="datetimeFigureOut">
              <a:rPr lang="ru-RU" smtClean="0"/>
              <a:t>30.10.2016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64B9-BED5-40EA-AF3C-305A3DA23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853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5D14D-FAC3-4533-8DFE-2E88DF14A684}" type="datetimeFigureOut">
              <a:rPr lang="ru-RU" smtClean="0"/>
              <a:t>30.10.2016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64B9-BED5-40EA-AF3C-305A3DA23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841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5D14D-FAC3-4533-8DFE-2E88DF14A684}" type="datetimeFigureOut">
              <a:rPr lang="ru-RU" smtClean="0"/>
              <a:t>30.10.2016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64B9-BED5-40EA-AF3C-305A3DA23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482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5D14D-FAC3-4533-8DFE-2E88DF14A684}" type="datetimeFigureOut">
              <a:rPr lang="ru-RU" smtClean="0"/>
              <a:t>30.10.2016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64B9-BED5-40EA-AF3C-305A3DA23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685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5D14D-FAC3-4533-8DFE-2E88DF14A684}" type="datetimeFigureOut">
              <a:rPr lang="ru-RU" smtClean="0"/>
              <a:t>30.10.2016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64B9-BED5-40EA-AF3C-305A3DA23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115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5D14D-FAC3-4533-8DFE-2E88DF14A684}" type="datetimeFigureOut">
              <a:rPr lang="ru-RU" smtClean="0"/>
              <a:t>30.10.2016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64B9-BED5-40EA-AF3C-305A3DA23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535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5D14D-FAC3-4533-8DFE-2E88DF14A684}" type="datetimeFigureOut">
              <a:rPr lang="ru-RU" smtClean="0"/>
              <a:t>30.10.2016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64B9-BED5-40EA-AF3C-305A3DA23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409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5D14D-FAC3-4533-8DFE-2E88DF14A684}" type="datetimeFigureOut">
              <a:rPr lang="ru-RU" smtClean="0"/>
              <a:t>30.10.2016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64B9-BED5-40EA-AF3C-305A3DA23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89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5D14D-FAC3-4533-8DFE-2E88DF14A684}" type="datetimeFigureOut">
              <a:rPr lang="ru-RU" smtClean="0"/>
              <a:t>30.10.2016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64B9-BED5-40EA-AF3C-305A3DA23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749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5D14D-FAC3-4533-8DFE-2E88DF14A684}" type="datetimeFigureOut">
              <a:rPr lang="ru-RU" smtClean="0"/>
              <a:t>30.10.2016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64B9-BED5-40EA-AF3C-305A3DA23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571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5D14D-FAC3-4533-8DFE-2E88DF14A684}" type="datetimeFigureOut">
              <a:rPr lang="ru-RU" smtClean="0"/>
              <a:t>30.10.2016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64B9-BED5-40EA-AF3C-305A3DA23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218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5D14D-FAC3-4533-8DFE-2E88DF14A684}" type="datetimeFigureOut">
              <a:rPr lang="ru-RU" smtClean="0"/>
              <a:t>30.10.2016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E64B9-BED5-40EA-AF3C-305A3DA23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076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ovaa2_000\Desktop\&#1079;&#1072;&#1085;&#1080;&#1084;&#1072;&#1090;&#1077;&#1083;&#1100;&#1085;&#1072;&#1103;%20&#1092;&#1080;&#1079;&#1080;&#1082;&#1072;%20&#1075;&#1086;&#1088;&#1086;&#1076;%20&#1089;&#1087;&#1086;&#1088;&#1090;&#1072;\&#1089;&#1080;&#1083;&#1072;%20&#1090;&#1088;&#1077;&#1085;&#1080;&#1103;.mp4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ovaa2_000\Desktop\&#1079;&#1072;&#1085;&#1080;&#1084;&#1072;&#1090;&#1077;&#1083;&#1100;&#1085;&#1072;&#1103;%20&#1092;&#1080;&#1079;&#1080;&#1082;&#1072;%20&#1075;&#1086;&#1088;&#1086;&#1076;%20&#1089;&#1087;&#1086;&#1088;&#1090;&#1072;\&#1072;&#1090;&#1084;&#1086;&#1089;&#1092;&#1077;&#1088;&#1085;&#1086;&#1077;%20&#1076;&#1072;&#1074;&#1083;&#1077;&#1085;&#1080;&#1077;.mp4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ovaa2_000\Desktop\&#1079;&#1072;&#1085;&#1080;&#1084;&#1072;&#1090;&#1077;&#1083;&#1100;&#1085;&#1072;&#1103;%20&#1092;&#1080;&#1079;&#1080;&#1082;&#1072;%20&#1075;&#1086;&#1088;&#1086;&#1076;%20&#1089;&#1087;&#1086;&#1088;&#1090;&#1072;\&#1072;&#1090;&#1084;&#1086;&#1089;&#1092;&#1077;&#1088;&#1072;.mp4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4" Type="http://schemas.openxmlformats.org/officeDocument/2006/relationships/hyperlink" Target="file:///C:\Users\ovaa2_000\Desktop\&#1079;&#1072;&#1085;&#1080;&#1084;&#1072;&#1090;&#1077;&#1083;&#1100;&#1085;&#1072;&#1103;%20&#1092;&#1080;&#1079;&#1080;&#1082;&#1072;%20&#1075;&#1086;&#1088;&#1086;&#1076;%20&#1089;&#1087;&#1086;&#1088;&#1090;&#1072;\&#1080;&#1089;&#1090;&#1086;&#1095;&#1085;&#1080;&#1082;&#1080;%20&#1101;&#1085;&#1077;&#1088;&#1075;&#1080;&#1080;.mp4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17827" y="4980462"/>
            <a:ext cx="7360692" cy="1655762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Овсянникова Александра Александровна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МБОУ «Лицей № 87 имени Л. И. Новиковой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Учитель физики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28461" y="40658"/>
            <a:ext cx="8725658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Занимательная </a:t>
            </a:r>
          </a:p>
          <a:p>
            <a:pPr algn="ctr"/>
            <a:r>
              <a:rPr lang="ru-RU" sz="96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физика</a:t>
            </a:r>
            <a:endParaRPr lang="ru-RU" sz="96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51" y="3087646"/>
            <a:ext cx="4435522" cy="366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0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054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4845" y="3666630"/>
            <a:ext cx="2243209" cy="319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7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08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1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34" y="22177"/>
            <a:ext cx="9096233" cy="68221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682" y="2839872"/>
            <a:ext cx="4004480" cy="40044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5634" y="187885"/>
            <a:ext cx="2824943" cy="265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5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660" y="394525"/>
            <a:ext cx="1176424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Знания такого предмета как «физика» можно </a:t>
            </a:r>
          </a:p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применять в разных сферах деятельности человека</a:t>
            </a:r>
          </a:p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домашних условиях тоже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300" y="3818600"/>
            <a:ext cx="4076700" cy="27146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63057"/>
            <a:ext cx="6667500" cy="37433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10632"/>
            <a:ext cx="6667500" cy="4095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1425" y="619907"/>
            <a:ext cx="4600575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8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94945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Как, имея в распоряжении два</a:t>
            </a:r>
          </a:p>
          <a:p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стакана и соломинку для коктейля, </a:t>
            </a:r>
          </a:p>
          <a:p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переместить воду </a:t>
            </a:r>
          </a:p>
          <a:p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одного стакана в другой?</a:t>
            </a:r>
          </a:p>
          <a:p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Переливать нельзя.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4207" y="3107896"/>
            <a:ext cx="3207793" cy="37424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9730" y="3107896"/>
            <a:ext cx="3207793" cy="37424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668" y="371362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5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23" y="0"/>
            <a:ext cx="11283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3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5050" y="742750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Тромбо́н</a:t>
            </a: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</a:t>
            </a: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медный духовой музыкальный инструмент </a:t>
            </a:r>
            <a:r>
              <a:rPr lang="ru-RU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басово</a:t>
            </a: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-тенорового регистра.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1326" y="2502871"/>
            <a:ext cx="5590674" cy="370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6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39" y="0"/>
            <a:ext cx="11356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24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20000" cy="5715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8049" y="955201"/>
            <a:ext cx="4423951" cy="38045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28299" y="5527344"/>
            <a:ext cx="98957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уменьшить силу трения?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686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98" y="2"/>
            <a:ext cx="11472220" cy="6701050"/>
          </a:xfrm>
          <a:prstGeom prst="rect">
            <a:avLst/>
          </a:prstGeom>
        </p:spPr>
      </p:pic>
      <p:sp>
        <p:nvSpPr>
          <p:cNvPr id="3" name="Управляющая кнопка: далее 2">
            <a:hlinkClick r:id="rId3" action="ppaction://hlinkfile" highlightClick="1"/>
          </p:cNvPr>
          <p:cNvSpPr/>
          <p:nvPr/>
        </p:nvSpPr>
        <p:spPr>
          <a:xfrm>
            <a:off x="11506692" y="6368320"/>
            <a:ext cx="535182" cy="42826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03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138" y="545910"/>
            <a:ext cx="10867077" cy="1865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sz="4800" b="1" dirty="0">
                <a:solidFill>
                  <a:srgbClr val="C00000"/>
                </a:solidFill>
                <a:latin typeface="Century" panose="02040604050505020304" pitchFamily="18" charset="0"/>
              </a:rPr>
              <a:t>ФИЗИКА - одна из наук о природе. </a:t>
            </a:r>
            <a:endParaRPr lang="ru-RU" altLang="ru-RU" sz="4800" b="1" dirty="0" smtClean="0">
              <a:solidFill>
                <a:srgbClr val="C00000"/>
              </a:solidFill>
              <a:latin typeface="Century" panose="02040604050505020304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sz="4800" b="1" dirty="0" smtClean="0">
                <a:solidFill>
                  <a:srgbClr val="C00000"/>
                </a:solidFill>
                <a:latin typeface="Century" panose="02040604050505020304" pitchFamily="18" charset="0"/>
              </a:rPr>
              <a:t> </a:t>
            </a:r>
            <a:r>
              <a:rPr lang="ru-RU" altLang="ru-RU" sz="4800" b="1" dirty="0">
                <a:solidFill>
                  <a:srgbClr val="C00000"/>
                </a:solidFill>
                <a:latin typeface="Century" panose="02040604050505020304" pitchFamily="18" charset="0"/>
              </a:rPr>
              <a:t>«</a:t>
            </a:r>
            <a:r>
              <a:rPr lang="ru-RU" altLang="ru-RU" sz="4800" b="1" dirty="0" err="1">
                <a:solidFill>
                  <a:srgbClr val="C00000"/>
                </a:solidFill>
                <a:latin typeface="Century" panose="02040604050505020304" pitchFamily="18" charset="0"/>
              </a:rPr>
              <a:t>Фюзис</a:t>
            </a:r>
            <a:r>
              <a:rPr lang="ru-RU" altLang="ru-RU" sz="4800" b="1" dirty="0">
                <a:solidFill>
                  <a:srgbClr val="C00000"/>
                </a:solidFill>
                <a:latin typeface="Century" panose="02040604050505020304" pitchFamily="18" charset="0"/>
              </a:rPr>
              <a:t>» -  в переводе с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altLang="ru-RU" sz="4800" b="1" dirty="0">
                <a:solidFill>
                  <a:srgbClr val="C00000"/>
                </a:solidFill>
                <a:latin typeface="Century" panose="02040604050505020304" pitchFamily="18" charset="0"/>
              </a:rPr>
              <a:t>греческого  означает «природа».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47164" y="2893325"/>
            <a:ext cx="692715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/>
              <a:t>Что </a:t>
            </a:r>
            <a:r>
              <a:rPr lang="ru-RU" sz="6000" b="1" dirty="0" smtClean="0"/>
              <a:t>изучает</a:t>
            </a:r>
            <a:r>
              <a:rPr lang="ru-RU" sz="5400" b="1" dirty="0" smtClean="0"/>
              <a:t> ФИЗИКА?</a:t>
            </a:r>
            <a:endParaRPr lang="ru-RU" sz="5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67586" y="4476466"/>
            <a:ext cx="80288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/>
              <a:t>Что не изучает физика?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270254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728" y="109182"/>
            <a:ext cx="771223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Всегда ли можно надуть </a:t>
            </a:r>
          </a:p>
          <a:p>
            <a:pPr algn="ctr"/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воздушный шарик?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308" y="1863508"/>
            <a:ext cx="575310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9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72" y="-214891"/>
            <a:ext cx="11233325" cy="6970533"/>
          </a:xfrm>
          <a:prstGeom prst="rect">
            <a:avLst/>
          </a:prstGeom>
        </p:spPr>
      </p:pic>
      <p:sp>
        <p:nvSpPr>
          <p:cNvPr id="3" name="Управляющая кнопка: далее 2">
            <a:hlinkClick r:id="rId3" action="ppaction://hlinkfile" highlightClick="1"/>
          </p:cNvPr>
          <p:cNvSpPr/>
          <p:nvPr/>
        </p:nvSpPr>
        <p:spPr>
          <a:xfrm>
            <a:off x="11491415" y="6204546"/>
            <a:ext cx="600501" cy="551096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21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8740" y="259306"/>
            <a:ext cx="103974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увеличить прочность бумаги?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9044" y="1346410"/>
            <a:ext cx="7278520" cy="522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68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846" y="0"/>
            <a:ext cx="111191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0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94" y="0"/>
            <a:ext cx="11273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68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87" y="503307"/>
            <a:ext cx="7288997" cy="63546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585" y="1"/>
            <a:ext cx="5236521" cy="378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4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675" y="0"/>
            <a:ext cx="10047096" cy="6858000"/>
          </a:xfrm>
          <a:prstGeom prst="rect">
            <a:avLst/>
          </a:prstGeom>
        </p:spPr>
      </p:pic>
      <p:sp>
        <p:nvSpPr>
          <p:cNvPr id="4" name="Управляющая кнопка: далее 3">
            <a:hlinkClick r:id="rId3" action="ppaction://hlinkfile" highlightClick="1"/>
          </p:cNvPr>
          <p:cNvSpPr/>
          <p:nvPr/>
        </p:nvSpPr>
        <p:spPr>
          <a:xfrm>
            <a:off x="11128407" y="6250674"/>
            <a:ext cx="595020" cy="44191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24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66030" y="0"/>
            <a:ext cx="43392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Батарейка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79" y="1354468"/>
            <a:ext cx="5382957" cy="50599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786" y="1104794"/>
            <a:ext cx="5374711" cy="35880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50033" y="4290790"/>
            <a:ext cx="481221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Можно ли сделать</a:t>
            </a:r>
          </a:p>
          <a:p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батарейку своими</a:t>
            </a:r>
          </a:p>
          <a:p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руками?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22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771" y="360622"/>
            <a:ext cx="8857649" cy="34109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398" y="3366594"/>
            <a:ext cx="8209255" cy="349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713" y="270683"/>
            <a:ext cx="9534331" cy="39601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044" y="3933865"/>
            <a:ext cx="6868909" cy="292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5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7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0872" y="1699512"/>
            <a:ext cx="6191250" cy="3867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6036" y="82779"/>
            <a:ext cx="9420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Можно ли использовать солнечную энергию?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6729" y="862902"/>
            <a:ext cx="10238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Приведите примеры использования солнечной энергии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82" y="1982906"/>
            <a:ext cx="4455359" cy="29985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3699" y="2980603"/>
            <a:ext cx="6515309" cy="366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69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9641" y="170455"/>
            <a:ext cx="6096000" cy="26684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«солнечный» вентилятор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опыта нужны: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пищевая фольга;</a:t>
            </a:r>
            <a:b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чёрная краска или маркер;</a:t>
            </a:r>
            <a:b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ножницы;</a:t>
            </a:r>
            <a:b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клейкая лента;</a:t>
            </a:r>
            <a:b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нитки;</a:t>
            </a:r>
            <a:b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большая чистая стеклянная банка с крышкой.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1242" y="2055052"/>
            <a:ext cx="6151444" cy="458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85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85" y="289671"/>
            <a:ext cx="8231768" cy="23443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263" y="2061705"/>
            <a:ext cx="6151397" cy="4590686"/>
          </a:xfrm>
          <a:prstGeom prst="rect">
            <a:avLst/>
          </a:prstGeom>
        </p:spPr>
      </p:pic>
      <p:sp>
        <p:nvSpPr>
          <p:cNvPr id="4" name="Управляющая кнопка: далее 3">
            <a:hlinkClick r:id="rId4" action="ppaction://hlinkfile" highlightClick="1"/>
          </p:cNvPr>
          <p:cNvSpPr/>
          <p:nvPr/>
        </p:nvSpPr>
        <p:spPr>
          <a:xfrm>
            <a:off x="163520" y="6264322"/>
            <a:ext cx="628050" cy="388069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98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1069" y="770045"/>
            <a:ext cx="1147776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Спасибо за внимание </a:t>
            </a:r>
            <a:endParaRPr lang="ru-RU" sz="88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379" y="2216595"/>
            <a:ext cx="5196696" cy="433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0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50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33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6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752" y="70513"/>
            <a:ext cx="10181230" cy="67874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83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84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7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1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34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0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457" y="376522"/>
            <a:ext cx="6489825" cy="52872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57" y="2282588"/>
            <a:ext cx="60960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8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153</Words>
  <Application>Microsoft Office PowerPoint</Application>
  <PresentationFormat>Широкоэкранный</PresentationFormat>
  <Paragraphs>33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Century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Александра Овсянникова</dc:creator>
  <cp:lastModifiedBy>Александра Овсянникова</cp:lastModifiedBy>
  <cp:revision>24</cp:revision>
  <dcterms:created xsi:type="dcterms:W3CDTF">2016-10-30T13:40:15Z</dcterms:created>
  <dcterms:modified xsi:type="dcterms:W3CDTF">2016-10-30T15:44:36Z</dcterms:modified>
</cp:coreProperties>
</file>