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82" r:id="rId2"/>
    <p:sldId id="283" r:id="rId3"/>
    <p:sldId id="289" r:id="rId4"/>
    <p:sldId id="287" r:id="rId5"/>
    <p:sldId id="286" r:id="rId6"/>
    <p:sldId id="291" r:id="rId7"/>
    <p:sldId id="292" r:id="rId8"/>
    <p:sldId id="293" r:id="rId9"/>
    <p:sldId id="294" r:id="rId10"/>
    <p:sldId id="303" r:id="rId11"/>
    <p:sldId id="300" r:id="rId12"/>
    <p:sldId id="29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A81882"/>
    <a:srgbClr val="6F2A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100" d="100"/>
          <a:sy n="100" d="100"/>
        </p:scale>
        <p:origin x="-516" y="1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EE00E-321F-42F0-A38B-A3FC237B7B85}" type="datetimeFigureOut">
              <a:rPr lang="ru-RU" smtClean="0"/>
              <a:pPr/>
              <a:t>23.02.2018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D2D26-4B96-4A41-BF86-0587D7CA4CF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915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D2D26-4B96-4A41-BF86-0587D7CA4CF3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23.02.2018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23.02.2018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cior.edu.ru/card/5399/centralnye-i-vpisannye-ugly-p1.htm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fcior.edu.ru/card/5953/centralnye-i-vpisannye-ugly-k1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files.school-collection.edu.ru/dlrstore/d9c2b6cb-4752-4e56-834b-76f82872a4a5/%5bG79_8-08-02-071%5d_%5bML_14%5d.swf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files.school-collection.edu.ru/dlrstore/d9c2b6cb-4752-4e56-834b-76f82872a4a5/%5bG79_8-08-02-071%5d_%5bML_14%5d.swf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2950" y="908720"/>
            <a:ext cx="909293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300" dirty="0" smtClean="0">
                <a:ln w="1143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Вписанные углы</a:t>
            </a:r>
            <a:endParaRPr lang="ru-RU" sz="8000" b="1" cap="none" spc="300" dirty="0">
              <a:ln w="11430" cmpd="sng">
                <a:solidFill>
                  <a:schemeClr val="tx2">
                    <a:lumMod val="7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0" name="WordArt 8"/>
          <p:cNvSpPr>
            <a:spLocks noChangeArrowheads="1" noChangeShapeType="1" noTextEdit="1"/>
          </p:cNvSpPr>
          <p:nvPr/>
        </p:nvSpPr>
        <p:spPr bwMode="auto">
          <a:xfrm>
            <a:off x="258708" y="3306606"/>
            <a:ext cx="576263" cy="13684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в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913094" y="2890447"/>
            <a:ext cx="93662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9600" dirty="0">
                <a:solidFill>
                  <a:srgbClr val="FF0066"/>
                </a:solidFill>
              </a:rPr>
              <a:t>π</a:t>
            </a:r>
          </a:p>
        </p:txBody>
      </p:sp>
      <p:grpSp>
        <p:nvGrpSpPr>
          <p:cNvPr id="12" name="Group 14"/>
          <p:cNvGrpSpPr>
            <a:grpSpLocks noChangeAspect="1"/>
          </p:cNvGrpSpPr>
          <p:nvPr/>
        </p:nvGrpSpPr>
        <p:grpSpPr bwMode="auto">
          <a:xfrm>
            <a:off x="1712112" y="3077210"/>
            <a:ext cx="2433763" cy="1823511"/>
            <a:chOff x="-774" y="-578"/>
            <a:chExt cx="7308" cy="5477"/>
          </a:xfrm>
        </p:grpSpPr>
        <p:sp>
          <p:nvSpPr>
            <p:cNvPr id="13" name="AutoShape 13"/>
            <p:cNvSpPr>
              <a:spLocks noChangeAspect="1" noChangeArrowheads="1" noTextEdit="1"/>
            </p:cNvSpPr>
            <p:nvPr/>
          </p:nvSpPr>
          <p:spPr bwMode="auto">
            <a:xfrm>
              <a:off x="-774" y="-578"/>
              <a:ext cx="7308" cy="5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-690" y="338"/>
              <a:ext cx="5780" cy="3664"/>
            </a:xfrm>
            <a:custGeom>
              <a:avLst/>
              <a:gdLst>
                <a:gd name="T0" fmla="*/ 573 w 5780"/>
                <a:gd name="T1" fmla="*/ 629 h 3664"/>
                <a:gd name="T2" fmla="*/ 753 w 5780"/>
                <a:gd name="T3" fmla="*/ 555 h 3664"/>
                <a:gd name="T4" fmla="*/ 992 w 5780"/>
                <a:gd name="T5" fmla="*/ 453 h 3664"/>
                <a:gd name="T6" fmla="*/ 1255 w 5780"/>
                <a:gd name="T7" fmla="*/ 342 h 3664"/>
                <a:gd name="T8" fmla="*/ 1507 w 5780"/>
                <a:gd name="T9" fmla="*/ 231 h 3664"/>
                <a:gd name="T10" fmla="*/ 1720 w 5780"/>
                <a:gd name="T11" fmla="*/ 143 h 3664"/>
                <a:gd name="T12" fmla="*/ 1879 w 5780"/>
                <a:gd name="T13" fmla="*/ 74 h 3664"/>
                <a:gd name="T14" fmla="*/ 1984 w 5780"/>
                <a:gd name="T15" fmla="*/ 32 h 3664"/>
                <a:gd name="T16" fmla="*/ 2134 w 5780"/>
                <a:gd name="T17" fmla="*/ 5 h 3664"/>
                <a:gd name="T18" fmla="*/ 2327 w 5780"/>
                <a:gd name="T19" fmla="*/ 18 h 3664"/>
                <a:gd name="T20" fmla="*/ 4210 w 5780"/>
                <a:gd name="T21" fmla="*/ 971 h 3664"/>
                <a:gd name="T22" fmla="*/ 4328 w 5780"/>
                <a:gd name="T23" fmla="*/ 1036 h 3664"/>
                <a:gd name="T24" fmla="*/ 4457 w 5780"/>
                <a:gd name="T25" fmla="*/ 1143 h 3664"/>
                <a:gd name="T26" fmla="*/ 4554 w 5780"/>
                <a:gd name="T27" fmla="*/ 1267 h 3664"/>
                <a:gd name="T28" fmla="*/ 4688 w 5780"/>
                <a:gd name="T29" fmla="*/ 1101 h 3664"/>
                <a:gd name="T30" fmla="*/ 4809 w 5780"/>
                <a:gd name="T31" fmla="*/ 1027 h 3664"/>
                <a:gd name="T32" fmla="*/ 4964 w 5780"/>
                <a:gd name="T33" fmla="*/ 999 h 3664"/>
                <a:gd name="T34" fmla="*/ 5165 w 5780"/>
                <a:gd name="T35" fmla="*/ 1031 h 3664"/>
                <a:gd name="T36" fmla="*/ 5412 w 5780"/>
                <a:gd name="T37" fmla="*/ 1152 h 3664"/>
                <a:gd name="T38" fmla="*/ 5579 w 5780"/>
                <a:gd name="T39" fmla="*/ 1304 h 3664"/>
                <a:gd name="T40" fmla="*/ 5675 w 5780"/>
                <a:gd name="T41" fmla="*/ 1452 h 3664"/>
                <a:gd name="T42" fmla="*/ 5738 w 5780"/>
                <a:gd name="T43" fmla="*/ 1596 h 3664"/>
                <a:gd name="T44" fmla="*/ 5776 w 5780"/>
                <a:gd name="T45" fmla="*/ 1758 h 3664"/>
                <a:gd name="T46" fmla="*/ 5772 w 5780"/>
                <a:gd name="T47" fmla="*/ 1934 h 3664"/>
                <a:gd name="T48" fmla="*/ 5700 w 5780"/>
                <a:gd name="T49" fmla="*/ 2109 h 3664"/>
                <a:gd name="T50" fmla="*/ 5575 w 5780"/>
                <a:gd name="T51" fmla="*/ 2267 h 3664"/>
                <a:gd name="T52" fmla="*/ 5458 w 5780"/>
                <a:gd name="T53" fmla="*/ 2396 h 3664"/>
                <a:gd name="T54" fmla="*/ 5286 w 5780"/>
                <a:gd name="T55" fmla="*/ 2498 h 3664"/>
                <a:gd name="T56" fmla="*/ 5156 w 5780"/>
                <a:gd name="T57" fmla="*/ 2530 h 3664"/>
                <a:gd name="T58" fmla="*/ 5001 w 5780"/>
                <a:gd name="T59" fmla="*/ 2535 h 3664"/>
                <a:gd name="T60" fmla="*/ 4729 w 5780"/>
                <a:gd name="T61" fmla="*/ 2586 h 3664"/>
                <a:gd name="T62" fmla="*/ 4784 w 5780"/>
                <a:gd name="T63" fmla="*/ 2725 h 3664"/>
                <a:gd name="T64" fmla="*/ 4813 w 5780"/>
                <a:gd name="T65" fmla="*/ 2863 h 3664"/>
                <a:gd name="T66" fmla="*/ 4817 w 5780"/>
                <a:gd name="T67" fmla="*/ 3030 h 3664"/>
                <a:gd name="T68" fmla="*/ 4775 w 5780"/>
                <a:gd name="T69" fmla="*/ 3201 h 3664"/>
                <a:gd name="T70" fmla="*/ 4662 w 5780"/>
                <a:gd name="T71" fmla="*/ 3372 h 3664"/>
                <a:gd name="T72" fmla="*/ 4457 w 5780"/>
                <a:gd name="T73" fmla="*/ 3520 h 3664"/>
                <a:gd name="T74" fmla="*/ 4189 w 5780"/>
                <a:gd name="T75" fmla="*/ 3627 h 3664"/>
                <a:gd name="T76" fmla="*/ 4068 w 5780"/>
                <a:gd name="T77" fmla="*/ 3650 h 3664"/>
                <a:gd name="T78" fmla="*/ 3947 w 5780"/>
                <a:gd name="T79" fmla="*/ 3664 h 3664"/>
                <a:gd name="T80" fmla="*/ 3796 w 5780"/>
                <a:gd name="T81" fmla="*/ 3654 h 3664"/>
                <a:gd name="T82" fmla="*/ 3608 w 5780"/>
                <a:gd name="T83" fmla="*/ 3631 h 3664"/>
                <a:gd name="T84" fmla="*/ 3377 w 5780"/>
                <a:gd name="T85" fmla="*/ 3580 h 3664"/>
                <a:gd name="T86" fmla="*/ 3110 w 5780"/>
                <a:gd name="T87" fmla="*/ 3497 h 3664"/>
                <a:gd name="T88" fmla="*/ 2976 w 5780"/>
                <a:gd name="T89" fmla="*/ 3432 h 3664"/>
                <a:gd name="T90" fmla="*/ 2683 w 5780"/>
                <a:gd name="T91" fmla="*/ 3275 h 3664"/>
                <a:gd name="T92" fmla="*/ 2247 w 5780"/>
                <a:gd name="T93" fmla="*/ 3044 h 3664"/>
                <a:gd name="T94" fmla="*/ 1733 w 5780"/>
                <a:gd name="T95" fmla="*/ 2766 h 3664"/>
                <a:gd name="T96" fmla="*/ 1201 w 5780"/>
                <a:gd name="T97" fmla="*/ 2470 h 3664"/>
                <a:gd name="T98" fmla="*/ 711 w 5780"/>
                <a:gd name="T99" fmla="*/ 2197 h 3664"/>
                <a:gd name="T100" fmla="*/ 330 w 5780"/>
                <a:gd name="T101" fmla="*/ 1980 h 3664"/>
                <a:gd name="T102" fmla="*/ 121 w 5780"/>
                <a:gd name="T103" fmla="*/ 1846 h 3664"/>
                <a:gd name="T104" fmla="*/ 25 w 5780"/>
                <a:gd name="T105" fmla="*/ 1730 h 3664"/>
                <a:gd name="T106" fmla="*/ 8 w 5780"/>
                <a:gd name="T107" fmla="*/ 1600 h 3664"/>
                <a:gd name="T108" fmla="*/ 125 w 5780"/>
                <a:gd name="T109" fmla="*/ 1480 h 3664"/>
                <a:gd name="T110" fmla="*/ 402 w 5780"/>
                <a:gd name="T111" fmla="*/ 1374 h 3664"/>
                <a:gd name="T112" fmla="*/ 565 w 5780"/>
                <a:gd name="T113" fmla="*/ 1402 h 3664"/>
                <a:gd name="T114" fmla="*/ 669 w 5780"/>
                <a:gd name="T115" fmla="*/ 1471 h 3664"/>
                <a:gd name="T116" fmla="*/ 841 w 5780"/>
                <a:gd name="T117" fmla="*/ 1577 h 3664"/>
                <a:gd name="T118" fmla="*/ 548 w 5780"/>
                <a:gd name="T119" fmla="*/ 1226 h 3664"/>
                <a:gd name="T120" fmla="*/ 435 w 5780"/>
                <a:gd name="T121" fmla="*/ 1110 h 3664"/>
                <a:gd name="T122" fmla="*/ 410 w 5780"/>
                <a:gd name="T123" fmla="*/ 967 h 3664"/>
                <a:gd name="T124" fmla="*/ 389 w 5780"/>
                <a:gd name="T125" fmla="*/ 768 h 366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5780" h="3664">
                  <a:moveTo>
                    <a:pt x="473" y="671"/>
                  </a:moveTo>
                  <a:lnTo>
                    <a:pt x="485" y="666"/>
                  </a:lnTo>
                  <a:lnTo>
                    <a:pt x="502" y="657"/>
                  </a:lnTo>
                  <a:lnTo>
                    <a:pt x="510" y="652"/>
                  </a:lnTo>
                  <a:lnTo>
                    <a:pt x="523" y="648"/>
                  </a:lnTo>
                  <a:lnTo>
                    <a:pt x="540" y="643"/>
                  </a:lnTo>
                  <a:lnTo>
                    <a:pt x="556" y="634"/>
                  </a:lnTo>
                  <a:lnTo>
                    <a:pt x="573" y="629"/>
                  </a:lnTo>
                  <a:lnTo>
                    <a:pt x="590" y="620"/>
                  </a:lnTo>
                  <a:lnTo>
                    <a:pt x="611" y="611"/>
                  </a:lnTo>
                  <a:lnTo>
                    <a:pt x="636" y="606"/>
                  </a:lnTo>
                  <a:lnTo>
                    <a:pt x="657" y="597"/>
                  </a:lnTo>
                  <a:lnTo>
                    <a:pt x="678" y="587"/>
                  </a:lnTo>
                  <a:lnTo>
                    <a:pt x="703" y="574"/>
                  </a:lnTo>
                  <a:lnTo>
                    <a:pt x="732" y="564"/>
                  </a:lnTo>
                  <a:lnTo>
                    <a:pt x="753" y="555"/>
                  </a:lnTo>
                  <a:lnTo>
                    <a:pt x="782" y="541"/>
                  </a:lnTo>
                  <a:lnTo>
                    <a:pt x="812" y="527"/>
                  </a:lnTo>
                  <a:lnTo>
                    <a:pt x="841" y="518"/>
                  </a:lnTo>
                  <a:lnTo>
                    <a:pt x="870" y="504"/>
                  </a:lnTo>
                  <a:lnTo>
                    <a:pt x="900" y="490"/>
                  </a:lnTo>
                  <a:lnTo>
                    <a:pt x="929" y="476"/>
                  </a:lnTo>
                  <a:lnTo>
                    <a:pt x="962" y="467"/>
                  </a:lnTo>
                  <a:lnTo>
                    <a:pt x="992" y="453"/>
                  </a:lnTo>
                  <a:lnTo>
                    <a:pt x="1025" y="439"/>
                  </a:lnTo>
                  <a:lnTo>
                    <a:pt x="1054" y="425"/>
                  </a:lnTo>
                  <a:lnTo>
                    <a:pt x="1092" y="412"/>
                  </a:lnTo>
                  <a:lnTo>
                    <a:pt x="1121" y="398"/>
                  </a:lnTo>
                  <a:lnTo>
                    <a:pt x="1155" y="384"/>
                  </a:lnTo>
                  <a:lnTo>
                    <a:pt x="1188" y="370"/>
                  </a:lnTo>
                  <a:lnTo>
                    <a:pt x="1226" y="356"/>
                  </a:lnTo>
                  <a:lnTo>
                    <a:pt x="1255" y="342"/>
                  </a:lnTo>
                  <a:lnTo>
                    <a:pt x="1289" y="328"/>
                  </a:lnTo>
                  <a:lnTo>
                    <a:pt x="1318" y="314"/>
                  </a:lnTo>
                  <a:lnTo>
                    <a:pt x="1352" y="301"/>
                  </a:lnTo>
                  <a:lnTo>
                    <a:pt x="1381" y="287"/>
                  </a:lnTo>
                  <a:lnTo>
                    <a:pt x="1414" y="273"/>
                  </a:lnTo>
                  <a:lnTo>
                    <a:pt x="1444" y="259"/>
                  </a:lnTo>
                  <a:lnTo>
                    <a:pt x="1477" y="245"/>
                  </a:lnTo>
                  <a:lnTo>
                    <a:pt x="1507" y="231"/>
                  </a:lnTo>
                  <a:lnTo>
                    <a:pt x="1536" y="217"/>
                  </a:lnTo>
                  <a:lnTo>
                    <a:pt x="1565" y="203"/>
                  </a:lnTo>
                  <a:lnTo>
                    <a:pt x="1594" y="194"/>
                  </a:lnTo>
                  <a:lnTo>
                    <a:pt x="1620" y="185"/>
                  </a:lnTo>
                  <a:lnTo>
                    <a:pt x="1645" y="171"/>
                  </a:lnTo>
                  <a:lnTo>
                    <a:pt x="1670" y="162"/>
                  </a:lnTo>
                  <a:lnTo>
                    <a:pt x="1699" y="153"/>
                  </a:lnTo>
                  <a:lnTo>
                    <a:pt x="1720" y="143"/>
                  </a:lnTo>
                  <a:lnTo>
                    <a:pt x="1745" y="129"/>
                  </a:lnTo>
                  <a:lnTo>
                    <a:pt x="1766" y="120"/>
                  </a:lnTo>
                  <a:lnTo>
                    <a:pt x="1787" y="116"/>
                  </a:lnTo>
                  <a:lnTo>
                    <a:pt x="1804" y="106"/>
                  </a:lnTo>
                  <a:lnTo>
                    <a:pt x="1820" y="97"/>
                  </a:lnTo>
                  <a:lnTo>
                    <a:pt x="1837" y="88"/>
                  </a:lnTo>
                  <a:lnTo>
                    <a:pt x="1854" y="88"/>
                  </a:lnTo>
                  <a:lnTo>
                    <a:pt x="1879" y="74"/>
                  </a:lnTo>
                  <a:lnTo>
                    <a:pt x="1896" y="65"/>
                  </a:lnTo>
                  <a:lnTo>
                    <a:pt x="1908" y="60"/>
                  </a:lnTo>
                  <a:lnTo>
                    <a:pt x="1917" y="60"/>
                  </a:lnTo>
                  <a:lnTo>
                    <a:pt x="1929" y="51"/>
                  </a:lnTo>
                  <a:lnTo>
                    <a:pt x="1946" y="46"/>
                  </a:lnTo>
                  <a:lnTo>
                    <a:pt x="1971" y="37"/>
                  </a:lnTo>
                  <a:lnTo>
                    <a:pt x="1984" y="32"/>
                  </a:lnTo>
                  <a:lnTo>
                    <a:pt x="1996" y="28"/>
                  </a:lnTo>
                  <a:lnTo>
                    <a:pt x="2017" y="23"/>
                  </a:lnTo>
                  <a:lnTo>
                    <a:pt x="2034" y="18"/>
                  </a:lnTo>
                  <a:lnTo>
                    <a:pt x="2051" y="14"/>
                  </a:lnTo>
                  <a:lnTo>
                    <a:pt x="2072" y="9"/>
                  </a:lnTo>
                  <a:lnTo>
                    <a:pt x="2092" y="9"/>
                  </a:lnTo>
                  <a:lnTo>
                    <a:pt x="2118" y="9"/>
                  </a:lnTo>
                  <a:lnTo>
                    <a:pt x="2134" y="5"/>
                  </a:lnTo>
                  <a:lnTo>
                    <a:pt x="2159" y="0"/>
                  </a:lnTo>
                  <a:lnTo>
                    <a:pt x="2180" y="0"/>
                  </a:lnTo>
                  <a:lnTo>
                    <a:pt x="2206" y="5"/>
                  </a:lnTo>
                  <a:lnTo>
                    <a:pt x="2231" y="5"/>
                  </a:lnTo>
                  <a:lnTo>
                    <a:pt x="2256" y="5"/>
                  </a:lnTo>
                  <a:lnTo>
                    <a:pt x="2281" y="5"/>
                  </a:lnTo>
                  <a:lnTo>
                    <a:pt x="2302" y="14"/>
                  </a:lnTo>
                  <a:lnTo>
                    <a:pt x="2327" y="18"/>
                  </a:lnTo>
                  <a:lnTo>
                    <a:pt x="2356" y="23"/>
                  </a:lnTo>
                  <a:lnTo>
                    <a:pt x="2377" y="32"/>
                  </a:lnTo>
                  <a:lnTo>
                    <a:pt x="2406" y="46"/>
                  </a:lnTo>
                  <a:lnTo>
                    <a:pt x="2427" y="55"/>
                  </a:lnTo>
                  <a:lnTo>
                    <a:pt x="2452" y="74"/>
                  </a:lnTo>
                  <a:lnTo>
                    <a:pt x="2478" y="88"/>
                  </a:lnTo>
                  <a:lnTo>
                    <a:pt x="2503" y="106"/>
                  </a:lnTo>
                  <a:lnTo>
                    <a:pt x="4210" y="971"/>
                  </a:lnTo>
                  <a:lnTo>
                    <a:pt x="4215" y="971"/>
                  </a:lnTo>
                  <a:lnTo>
                    <a:pt x="4227" y="976"/>
                  </a:lnTo>
                  <a:lnTo>
                    <a:pt x="4244" y="985"/>
                  </a:lnTo>
                  <a:lnTo>
                    <a:pt x="4269" y="1004"/>
                  </a:lnTo>
                  <a:lnTo>
                    <a:pt x="4282" y="1008"/>
                  </a:lnTo>
                  <a:lnTo>
                    <a:pt x="4298" y="1018"/>
                  </a:lnTo>
                  <a:lnTo>
                    <a:pt x="4311" y="1027"/>
                  </a:lnTo>
                  <a:lnTo>
                    <a:pt x="4328" y="1036"/>
                  </a:lnTo>
                  <a:lnTo>
                    <a:pt x="4344" y="1045"/>
                  </a:lnTo>
                  <a:lnTo>
                    <a:pt x="4361" y="1059"/>
                  </a:lnTo>
                  <a:lnTo>
                    <a:pt x="4378" y="1068"/>
                  </a:lnTo>
                  <a:lnTo>
                    <a:pt x="4395" y="1087"/>
                  </a:lnTo>
                  <a:lnTo>
                    <a:pt x="4411" y="1096"/>
                  </a:lnTo>
                  <a:lnTo>
                    <a:pt x="4424" y="1110"/>
                  </a:lnTo>
                  <a:lnTo>
                    <a:pt x="4441" y="1124"/>
                  </a:lnTo>
                  <a:lnTo>
                    <a:pt x="4457" y="1143"/>
                  </a:lnTo>
                  <a:lnTo>
                    <a:pt x="4470" y="1156"/>
                  </a:lnTo>
                  <a:lnTo>
                    <a:pt x="4482" y="1170"/>
                  </a:lnTo>
                  <a:lnTo>
                    <a:pt x="4491" y="1189"/>
                  </a:lnTo>
                  <a:lnTo>
                    <a:pt x="4503" y="1207"/>
                  </a:lnTo>
                  <a:lnTo>
                    <a:pt x="4512" y="1221"/>
                  </a:lnTo>
                  <a:lnTo>
                    <a:pt x="4520" y="1240"/>
                  </a:lnTo>
                  <a:lnTo>
                    <a:pt x="4520" y="1254"/>
                  </a:lnTo>
                  <a:lnTo>
                    <a:pt x="4554" y="1267"/>
                  </a:lnTo>
                  <a:lnTo>
                    <a:pt x="4570" y="1249"/>
                  </a:lnTo>
                  <a:lnTo>
                    <a:pt x="4579" y="1221"/>
                  </a:lnTo>
                  <a:lnTo>
                    <a:pt x="4595" y="1198"/>
                  </a:lnTo>
                  <a:lnTo>
                    <a:pt x="4612" y="1180"/>
                  </a:lnTo>
                  <a:lnTo>
                    <a:pt x="4633" y="1156"/>
                  </a:lnTo>
                  <a:lnTo>
                    <a:pt x="4650" y="1129"/>
                  </a:lnTo>
                  <a:lnTo>
                    <a:pt x="4675" y="1110"/>
                  </a:lnTo>
                  <a:lnTo>
                    <a:pt x="4688" y="1101"/>
                  </a:lnTo>
                  <a:lnTo>
                    <a:pt x="4700" y="1087"/>
                  </a:lnTo>
                  <a:lnTo>
                    <a:pt x="4717" y="1082"/>
                  </a:lnTo>
                  <a:lnTo>
                    <a:pt x="4734" y="1073"/>
                  </a:lnTo>
                  <a:lnTo>
                    <a:pt x="4746" y="1059"/>
                  </a:lnTo>
                  <a:lnTo>
                    <a:pt x="4759" y="1050"/>
                  </a:lnTo>
                  <a:lnTo>
                    <a:pt x="4775" y="1041"/>
                  </a:lnTo>
                  <a:lnTo>
                    <a:pt x="4792" y="1031"/>
                  </a:lnTo>
                  <a:lnTo>
                    <a:pt x="4809" y="1027"/>
                  </a:lnTo>
                  <a:lnTo>
                    <a:pt x="4826" y="1018"/>
                  </a:lnTo>
                  <a:lnTo>
                    <a:pt x="4842" y="1013"/>
                  </a:lnTo>
                  <a:lnTo>
                    <a:pt x="4863" y="1013"/>
                  </a:lnTo>
                  <a:lnTo>
                    <a:pt x="4880" y="1004"/>
                  </a:lnTo>
                  <a:lnTo>
                    <a:pt x="4901" y="999"/>
                  </a:lnTo>
                  <a:lnTo>
                    <a:pt x="4922" y="999"/>
                  </a:lnTo>
                  <a:lnTo>
                    <a:pt x="4947" y="999"/>
                  </a:lnTo>
                  <a:lnTo>
                    <a:pt x="4964" y="999"/>
                  </a:lnTo>
                  <a:lnTo>
                    <a:pt x="4989" y="999"/>
                  </a:lnTo>
                  <a:lnTo>
                    <a:pt x="5014" y="999"/>
                  </a:lnTo>
                  <a:lnTo>
                    <a:pt x="5039" y="1004"/>
                  </a:lnTo>
                  <a:lnTo>
                    <a:pt x="5060" y="1004"/>
                  </a:lnTo>
                  <a:lnTo>
                    <a:pt x="5085" y="1008"/>
                  </a:lnTo>
                  <a:lnTo>
                    <a:pt x="5110" y="1013"/>
                  </a:lnTo>
                  <a:lnTo>
                    <a:pt x="5140" y="1022"/>
                  </a:lnTo>
                  <a:lnTo>
                    <a:pt x="5165" y="1031"/>
                  </a:lnTo>
                  <a:lnTo>
                    <a:pt x="5194" y="1041"/>
                  </a:lnTo>
                  <a:lnTo>
                    <a:pt x="5223" y="1050"/>
                  </a:lnTo>
                  <a:lnTo>
                    <a:pt x="5253" y="1068"/>
                  </a:lnTo>
                  <a:lnTo>
                    <a:pt x="5286" y="1082"/>
                  </a:lnTo>
                  <a:lnTo>
                    <a:pt x="5315" y="1096"/>
                  </a:lnTo>
                  <a:lnTo>
                    <a:pt x="5345" y="1115"/>
                  </a:lnTo>
                  <a:lnTo>
                    <a:pt x="5378" y="1138"/>
                  </a:lnTo>
                  <a:lnTo>
                    <a:pt x="5412" y="1152"/>
                  </a:lnTo>
                  <a:lnTo>
                    <a:pt x="5445" y="1180"/>
                  </a:lnTo>
                  <a:lnTo>
                    <a:pt x="5479" y="1203"/>
                  </a:lnTo>
                  <a:lnTo>
                    <a:pt x="5516" y="1230"/>
                  </a:lnTo>
                  <a:lnTo>
                    <a:pt x="5525" y="1235"/>
                  </a:lnTo>
                  <a:lnTo>
                    <a:pt x="5537" y="1254"/>
                  </a:lnTo>
                  <a:lnTo>
                    <a:pt x="5550" y="1267"/>
                  </a:lnTo>
                  <a:lnTo>
                    <a:pt x="5562" y="1286"/>
                  </a:lnTo>
                  <a:lnTo>
                    <a:pt x="5579" y="1304"/>
                  </a:lnTo>
                  <a:lnTo>
                    <a:pt x="5596" y="1328"/>
                  </a:lnTo>
                  <a:lnTo>
                    <a:pt x="5613" y="1351"/>
                  </a:lnTo>
                  <a:lnTo>
                    <a:pt x="5629" y="1378"/>
                  </a:lnTo>
                  <a:lnTo>
                    <a:pt x="5638" y="1392"/>
                  </a:lnTo>
                  <a:lnTo>
                    <a:pt x="5646" y="1406"/>
                  </a:lnTo>
                  <a:lnTo>
                    <a:pt x="5654" y="1420"/>
                  </a:lnTo>
                  <a:lnTo>
                    <a:pt x="5667" y="1439"/>
                  </a:lnTo>
                  <a:lnTo>
                    <a:pt x="5675" y="1452"/>
                  </a:lnTo>
                  <a:lnTo>
                    <a:pt x="5680" y="1471"/>
                  </a:lnTo>
                  <a:lnTo>
                    <a:pt x="5688" y="1485"/>
                  </a:lnTo>
                  <a:lnTo>
                    <a:pt x="5700" y="1503"/>
                  </a:lnTo>
                  <a:lnTo>
                    <a:pt x="5705" y="1522"/>
                  </a:lnTo>
                  <a:lnTo>
                    <a:pt x="5717" y="1540"/>
                  </a:lnTo>
                  <a:lnTo>
                    <a:pt x="5726" y="1559"/>
                  </a:lnTo>
                  <a:lnTo>
                    <a:pt x="5734" y="1582"/>
                  </a:lnTo>
                  <a:lnTo>
                    <a:pt x="5738" y="1596"/>
                  </a:lnTo>
                  <a:lnTo>
                    <a:pt x="5742" y="1614"/>
                  </a:lnTo>
                  <a:lnTo>
                    <a:pt x="5751" y="1637"/>
                  </a:lnTo>
                  <a:lnTo>
                    <a:pt x="5755" y="1656"/>
                  </a:lnTo>
                  <a:lnTo>
                    <a:pt x="5759" y="1674"/>
                  </a:lnTo>
                  <a:lnTo>
                    <a:pt x="5763" y="1698"/>
                  </a:lnTo>
                  <a:lnTo>
                    <a:pt x="5767" y="1716"/>
                  </a:lnTo>
                  <a:lnTo>
                    <a:pt x="5776" y="1739"/>
                  </a:lnTo>
                  <a:lnTo>
                    <a:pt x="5776" y="1758"/>
                  </a:lnTo>
                  <a:lnTo>
                    <a:pt x="5780" y="1781"/>
                  </a:lnTo>
                  <a:lnTo>
                    <a:pt x="5780" y="1804"/>
                  </a:lnTo>
                  <a:lnTo>
                    <a:pt x="5780" y="1827"/>
                  </a:lnTo>
                  <a:lnTo>
                    <a:pt x="5780" y="1846"/>
                  </a:lnTo>
                  <a:lnTo>
                    <a:pt x="5780" y="1869"/>
                  </a:lnTo>
                  <a:lnTo>
                    <a:pt x="5776" y="1887"/>
                  </a:lnTo>
                  <a:lnTo>
                    <a:pt x="5776" y="1915"/>
                  </a:lnTo>
                  <a:lnTo>
                    <a:pt x="5772" y="1934"/>
                  </a:lnTo>
                  <a:lnTo>
                    <a:pt x="5767" y="1957"/>
                  </a:lnTo>
                  <a:lnTo>
                    <a:pt x="5759" y="1980"/>
                  </a:lnTo>
                  <a:lnTo>
                    <a:pt x="5755" y="1998"/>
                  </a:lnTo>
                  <a:lnTo>
                    <a:pt x="5742" y="2021"/>
                  </a:lnTo>
                  <a:lnTo>
                    <a:pt x="5738" y="2045"/>
                  </a:lnTo>
                  <a:lnTo>
                    <a:pt x="5726" y="2063"/>
                  </a:lnTo>
                  <a:lnTo>
                    <a:pt x="5717" y="2091"/>
                  </a:lnTo>
                  <a:lnTo>
                    <a:pt x="5700" y="2109"/>
                  </a:lnTo>
                  <a:lnTo>
                    <a:pt x="5688" y="2132"/>
                  </a:lnTo>
                  <a:lnTo>
                    <a:pt x="5671" y="2151"/>
                  </a:lnTo>
                  <a:lnTo>
                    <a:pt x="5654" y="2179"/>
                  </a:lnTo>
                  <a:lnTo>
                    <a:pt x="5638" y="2197"/>
                  </a:lnTo>
                  <a:lnTo>
                    <a:pt x="5617" y="2220"/>
                  </a:lnTo>
                  <a:lnTo>
                    <a:pt x="5600" y="2243"/>
                  </a:lnTo>
                  <a:lnTo>
                    <a:pt x="5579" y="2262"/>
                  </a:lnTo>
                  <a:lnTo>
                    <a:pt x="5575" y="2267"/>
                  </a:lnTo>
                  <a:lnTo>
                    <a:pt x="5567" y="2280"/>
                  </a:lnTo>
                  <a:lnTo>
                    <a:pt x="5550" y="2299"/>
                  </a:lnTo>
                  <a:lnTo>
                    <a:pt x="5533" y="2322"/>
                  </a:lnTo>
                  <a:lnTo>
                    <a:pt x="5520" y="2331"/>
                  </a:lnTo>
                  <a:lnTo>
                    <a:pt x="5508" y="2350"/>
                  </a:lnTo>
                  <a:lnTo>
                    <a:pt x="5491" y="2364"/>
                  </a:lnTo>
                  <a:lnTo>
                    <a:pt x="5479" y="2382"/>
                  </a:lnTo>
                  <a:lnTo>
                    <a:pt x="5458" y="2396"/>
                  </a:lnTo>
                  <a:lnTo>
                    <a:pt x="5441" y="2410"/>
                  </a:lnTo>
                  <a:lnTo>
                    <a:pt x="5420" y="2424"/>
                  </a:lnTo>
                  <a:lnTo>
                    <a:pt x="5403" y="2442"/>
                  </a:lnTo>
                  <a:lnTo>
                    <a:pt x="5378" y="2452"/>
                  </a:lnTo>
                  <a:lnTo>
                    <a:pt x="5353" y="2465"/>
                  </a:lnTo>
                  <a:lnTo>
                    <a:pt x="5324" y="2479"/>
                  </a:lnTo>
                  <a:lnTo>
                    <a:pt x="5299" y="2493"/>
                  </a:lnTo>
                  <a:lnTo>
                    <a:pt x="5286" y="2498"/>
                  </a:lnTo>
                  <a:lnTo>
                    <a:pt x="5269" y="2502"/>
                  </a:lnTo>
                  <a:lnTo>
                    <a:pt x="5253" y="2507"/>
                  </a:lnTo>
                  <a:lnTo>
                    <a:pt x="5240" y="2516"/>
                  </a:lnTo>
                  <a:lnTo>
                    <a:pt x="5223" y="2516"/>
                  </a:lnTo>
                  <a:lnTo>
                    <a:pt x="5207" y="2521"/>
                  </a:lnTo>
                  <a:lnTo>
                    <a:pt x="5190" y="2526"/>
                  </a:lnTo>
                  <a:lnTo>
                    <a:pt x="5177" y="2530"/>
                  </a:lnTo>
                  <a:lnTo>
                    <a:pt x="5156" y="2530"/>
                  </a:lnTo>
                  <a:lnTo>
                    <a:pt x="5140" y="2535"/>
                  </a:lnTo>
                  <a:lnTo>
                    <a:pt x="5123" y="2535"/>
                  </a:lnTo>
                  <a:lnTo>
                    <a:pt x="5102" y="2535"/>
                  </a:lnTo>
                  <a:lnTo>
                    <a:pt x="5085" y="2535"/>
                  </a:lnTo>
                  <a:lnTo>
                    <a:pt x="5064" y="2535"/>
                  </a:lnTo>
                  <a:lnTo>
                    <a:pt x="5043" y="2535"/>
                  </a:lnTo>
                  <a:lnTo>
                    <a:pt x="5027" y="2535"/>
                  </a:lnTo>
                  <a:lnTo>
                    <a:pt x="5001" y="2535"/>
                  </a:lnTo>
                  <a:lnTo>
                    <a:pt x="4985" y="2530"/>
                  </a:lnTo>
                  <a:lnTo>
                    <a:pt x="4964" y="2530"/>
                  </a:lnTo>
                  <a:lnTo>
                    <a:pt x="4943" y="2526"/>
                  </a:lnTo>
                  <a:lnTo>
                    <a:pt x="4922" y="2521"/>
                  </a:lnTo>
                  <a:lnTo>
                    <a:pt x="4897" y="2516"/>
                  </a:lnTo>
                  <a:lnTo>
                    <a:pt x="4876" y="2507"/>
                  </a:lnTo>
                  <a:lnTo>
                    <a:pt x="4855" y="2502"/>
                  </a:lnTo>
                  <a:lnTo>
                    <a:pt x="4729" y="2586"/>
                  </a:lnTo>
                  <a:lnTo>
                    <a:pt x="4734" y="2590"/>
                  </a:lnTo>
                  <a:lnTo>
                    <a:pt x="4738" y="2600"/>
                  </a:lnTo>
                  <a:lnTo>
                    <a:pt x="4746" y="2618"/>
                  </a:lnTo>
                  <a:lnTo>
                    <a:pt x="4750" y="2632"/>
                  </a:lnTo>
                  <a:lnTo>
                    <a:pt x="4759" y="2655"/>
                  </a:lnTo>
                  <a:lnTo>
                    <a:pt x="4771" y="2678"/>
                  </a:lnTo>
                  <a:lnTo>
                    <a:pt x="4780" y="2711"/>
                  </a:lnTo>
                  <a:lnTo>
                    <a:pt x="4784" y="2725"/>
                  </a:lnTo>
                  <a:lnTo>
                    <a:pt x="4788" y="2738"/>
                  </a:lnTo>
                  <a:lnTo>
                    <a:pt x="4788" y="2752"/>
                  </a:lnTo>
                  <a:lnTo>
                    <a:pt x="4796" y="2771"/>
                  </a:lnTo>
                  <a:lnTo>
                    <a:pt x="4796" y="2785"/>
                  </a:lnTo>
                  <a:lnTo>
                    <a:pt x="4801" y="2803"/>
                  </a:lnTo>
                  <a:lnTo>
                    <a:pt x="4809" y="2822"/>
                  </a:lnTo>
                  <a:lnTo>
                    <a:pt x="4813" y="2845"/>
                  </a:lnTo>
                  <a:lnTo>
                    <a:pt x="4813" y="2863"/>
                  </a:lnTo>
                  <a:lnTo>
                    <a:pt x="4813" y="2882"/>
                  </a:lnTo>
                  <a:lnTo>
                    <a:pt x="4817" y="2900"/>
                  </a:lnTo>
                  <a:lnTo>
                    <a:pt x="4821" y="2923"/>
                  </a:lnTo>
                  <a:lnTo>
                    <a:pt x="4821" y="2942"/>
                  </a:lnTo>
                  <a:lnTo>
                    <a:pt x="4821" y="2965"/>
                  </a:lnTo>
                  <a:lnTo>
                    <a:pt x="4821" y="2984"/>
                  </a:lnTo>
                  <a:lnTo>
                    <a:pt x="4821" y="3007"/>
                  </a:lnTo>
                  <a:lnTo>
                    <a:pt x="4817" y="3030"/>
                  </a:lnTo>
                  <a:lnTo>
                    <a:pt x="4813" y="3048"/>
                  </a:lnTo>
                  <a:lnTo>
                    <a:pt x="4813" y="3071"/>
                  </a:lnTo>
                  <a:lnTo>
                    <a:pt x="4809" y="3090"/>
                  </a:lnTo>
                  <a:lnTo>
                    <a:pt x="4801" y="3113"/>
                  </a:lnTo>
                  <a:lnTo>
                    <a:pt x="4796" y="3136"/>
                  </a:lnTo>
                  <a:lnTo>
                    <a:pt x="4788" y="3155"/>
                  </a:lnTo>
                  <a:lnTo>
                    <a:pt x="4784" y="3182"/>
                  </a:lnTo>
                  <a:lnTo>
                    <a:pt x="4775" y="3201"/>
                  </a:lnTo>
                  <a:lnTo>
                    <a:pt x="4763" y="3224"/>
                  </a:lnTo>
                  <a:lnTo>
                    <a:pt x="4750" y="3243"/>
                  </a:lnTo>
                  <a:lnTo>
                    <a:pt x="4742" y="3270"/>
                  </a:lnTo>
                  <a:lnTo>
                    <a:pt x="4725" y="3289"/>
                  </a:lnTo>
                  <a:lnTo>
                    <a:pt x="4713" y="3312"/>
                  </a:lnTo>
                  <a:lnTo>
                    <a:pt x="4696" y="3335"/>
                  </a:lnTo>
                  <a:lnTo>
                    <a:pt x="4683" y="3358"/>
                  </a:lnTo>
                  <a:lnTo>
                    <a:pt x="4662" y="3372"/>
                  </a:lnTo>
                  <a:lnTo>
                    <a:pt x="4642" y="3395"/>
                  </a:lnTo>
                  <a:lnTo>
                    <a:pt x="4621" y="3414"/>
                  </a:lnTo>
                  <a:lnTo>
                    <a:pt x="4595" y="3432"/>
                  </a:lnTo>
                  <a:lnTo>
                    <a:pt x="4570" y="3451"/>
                  </a:lnTo>
                  <a:lnTo>
                    <a:pt x="4545" y="3469"/>
                  </a:lnTo>
                  <a:lnTo>
                    <a:pt x="4520" y="3488"/>
                  </a:lnTo>
                  <a:lnTo>
                    <a:pt x="4491" y="3506"/>
                  </a:lnTo>
                  <a:lnTo>
                    <a:pt x="4457" y="3520"/>
                  </a:lnTo>
                  <a:lnTo>
                    <a:pt x="4424" y="3539"/>
                  </a:lnTo>
                  <a:lnTo>
                    <a:pt x="4390" y="3553"/>
                  </a:lnTo>
                  <a:lnTo>
                    <a:pt x="4357" y="3571"/>
                  </a:lnTo>
                  <a:lnTo>
                    <a:pt x="4315" y="3585"/>
                  </a:lnTo>
                  <a:lnTo>
                    <a:pt x="4277" y="3599"/>
                  </a:lnTo>
                  <a:lnTo>
                    <a:pt x="4236" y="3613"/>
                  </a:lnTo>
                  <a:lnTo>
                    <a:pt x="4194" y="3627"/>
                  </a:lnTo>
                  <a:lnTo>
                    <a:pt x="4189" y="3627"/>
                  </a:lnTo>
                  <a:lnTo>
                    <a:pt x="4177" y="3627"/>
                  </a:lnTo>
                  <a:lnTo>
                    <a:pt x="4169" y="3631"/>
                  </a:lnTo>
                  <a:lnTo>
                    <a:pt x="4156" y="3636"/>
                  </a:lnTo>
                  <a:lnTo>
                    <a:pt x="4143" y="3636"/>
                  </a:lnTo>
                  <a:lnTo>
                    <a:pt x="4131" y="3640"/>
                  </a:lnTo>
                  <a:lnTo>
                    <a:pt x="4110" y="3645"/>
                  </a:lnTo>
                  <a:lnTo>
                    <a:pt x="4093" y="3650"/>
                  </a:lnTo>
                  <a:lnTo>
                    <a:pt x="4068" y="3650"/>
                  </a:lnTo>
                  <a:lnTo>
                    <a:pt x="4047" y="3654"/>
                  </a:lnTo>
                  <a:lnTo>
                    <a:pt x="4030" y="3654"/>
                  </a:lnTo>
                  <a:lnTo>
                    <a:pt x="4018" y="3654"/>
                  </a:lnTo>
                  <a:lnTo>
                    <a:pt x="4005" y="3654"/>
                  </a:lnTo>
                  <a:lnTo>
                    <a:pt x="3993" y="3659"/>
                  </a:lnTo>
                  <a:lnTo>
                    <a:pt x="3976" y="3659"/>
                  </a:lnTo>
                  <a:lnTo>
                    <a:pt x="3959" y="3664"/>
                  </a:lnTo>
                  <a:lnTo>
                    <a:pt x="3947" y="3664"/>
                  </a:lnTo>
                  <a:lnTo>
                    <a:pt x="3930" y="3664"/>
                  </a:lnTo>
                  <a:lnTo>
                    <a:pt x="3909" y="3664"/>
                  </a:lnTo>
                  <a:lnTo>
                    <a:pt x="3892" y="3664"/>
                  </a:lnTo>
                  <a:lnTo>
                    <a:pt x="3871" y="3664"/>
                  </a:lnTo>
                  <a:lnTo>
                    <a:pt x="3855" y="3664"/>
                  </a:lnTo>
                  <a:lnTo>
                    <a:pt x="3834" y="3659"/>
                  </a:lnTo>
                  <a:lnTo>
                    <a:pt x="3817" y="3659"/>
                  </a:lnTo>
                  <a:lnTo>
                    <a:pt x="3796" y="3654"/>
                  </a:lnTo>
                  <a:lnTo>
                    <a:pt x="3775" y="3654"/>
                  </a:lnTo>
                  <a:lnTo>
                    <a:pt x="3750" y="3650"/>
                  </a:lnTo>
                  <a:lnTo>
                    <a:pt x="3729" y="3650"/>
                  </a:lnTo>
                  <a:lnTo>
                    <a:pt x="3704" y="3645"/>
                  </a:lnTo>
                  <a:lnTo>
                    <a:pt x="3683" y="3645"/>
                  </a:lnTo>
                  <a:lnTo>
                    <a:pt x="3658" y="3640"/>
                  </a:lnTo>
                  <a:lnTo>
                    <a:pt x="3633" y="3636"/>
                  </a:lnTo>
                  <a:lnTo>
                    <a:pt x="3608" y="3631"/>
                  </a:lnTo>
                  <a:lnTo>
                    <a:pt x="3583" y="3627"/>
                  </a:lnTo>
                  <a:lnTo>
                    <a:pt x="3553" y="3622"/>
                  </a:lnTo>
                  <a:lnTo>
                    <a:pt x="3524" y="3613"/>
                  </a:lnTo>
                  <a:lnTo>
                    <a:pt x="3495" y="3608"/>
                  </a:lnTo>
                  <a:lnTo>
                    <a:pt x="3465" y="3603"/>
                  </a:lnTo>
                  <a:lnTo>
                    <a:pt x="3436" y="3594"/>
                  </a:lnTo>
                  <a:lnTo>
                    <a:pt x="3407" y="3585"/>
                  </a:lnTo>
                  <a:lnTo>
                    <a:pt x="3377" y="3580"/>
                  </a:lnTo>
                  <a:lnTo>
                    <a:pt x="3344" y="3571"/>
                  </a:lnTo>
                  <a:lnTo>
                    <a:pt x="3315" y="3562"/>
                  </a:lnTo>
                  <a:lnTo>
                    <a:pt x="3281" y="3553"/>
                  </a:lnTo>
                  <a:lnTo>
                    <a:pt x="3244" y="3543"/>
                  </a:lnTo>
                  <a:lnTo>
                    <a:pt x="3214" y="3534"/>
                  </a:lnTo>
                  <a:lnTo>
                    <a:pt x="3177" y="3520"/>
                  </a:lnTo>
                  <a:lnTo>
                    <a:pt x="3143" y="3511"/>
                  </a:lnTo>
                  <a:lnTo>
                    <a:pt x="3110" y="3497"/>
                  </a:lnTo>
                  <a:lnTo>
                    <a:pt x="3072" y="3488"/>
                  </a:lnTo>
                  <a:lnTo>
                    <a:pt x="3068" y="3483"/>
                  </a:lnTo>
                  <a:lnTo>
                    <a:pt x="3064" y="3483"/>
                  </a:lnTo>
                  <a:lnTo>
                    <a:pt x="3051" y="3474"/>
                  </a:lnTo>
                  <a:lnTo>
                    <a:pt x="3038" y="3469"/>
                  </a:lnTo>
                  <a:lnTo>
                    <a:pt x="3022" y="3455"/>
                  </a:lnTo>
                  <a:lnTo>
                    <a:pt x="3001" y="3446"/>
                  </a:lnTo>
                  <a:lnTo>
                    <a:pt x="2976" y="3432"/>
                  </a:lnTo>
                  <a:lnTo>
                    <a:pt x="2951" y="3423"/>
                  </a:lnTo>
                  <a:lnTo>
                    <a:pt x="2917" y="3405"/>
                  </a:lnTo>
                  <a:lnTo>
                    <a:pt x="2888" y="3386"/>
                  </a:lnTo>
                  <a:lnTo>
                    <a:pt x="2850" y="3368"/>
                  </a:lnTo>
                  <a:lnTo>
                    <a:pt x="2812" y="3349"/>
                  </a:lnTo>
                  <a:lnTo>
                    <a:pt x="2771" y="3321"/>
                  </a:lnTo>
                  <a:lnTo>
                    <a:pt x="2729" y="3298"/>
                  </a:lnTo>
                  <a:lnTo>
                    <a:pt x="2683" y="3275"/>
                  </a:lnTo>
                  <a:lnTo>
                    <a:pt x="2637" y="3252"/>
                  </a:lnTo>
                  <a:lnTo>
                    <a:pt x="2586" y="3224"/>
                  </a:lnTo>
                  <a:lnTo>
                    <a:pt x="2532" y="3196"/>
                  </a:lnTo>
                  <a:lnTo>
                    <a:pt x="2478" y="3169"/>
                  </a:lnTo>
                  <a:lnTo>
                    <a:pt x="2423" y="3141"/>
                  </a:lnTo>
                  <a:lnTo>
                    <a:pt x="2365" y="3104"/>
                  </a:lnTo>
                  <a:lnTo>
                    <a:pt x="2306" y="3076"/>
                  </a:lnTo>
                  <a:lnTo>
                    <a:pt x="2247" y="3044"/>
                  </a:lnTo>
                  <a:lnTo>
                    <a:pt x="2185" y="3011"/>
                  </a:lnTo>
                  <a:lnTo>
                    <a:pt x="2122" y="2974"/>
                  </a:lnTo>
                  <a:lnTo>
                    <a:pt x="2059" y="2942"/>
                  </a:lnTo>
                  <a:lnTo>
                    <a:pt x="1996" y="2905"/>
                  </a:lnTo>
                  <a:lnTo>
                    <a:pt x="1933" y="2873"/>
                  </a:lnTo>
                  <a:lnTo>
                    <a:pt x="1866" y="2836"/>
                  </a:lnTo>
                  <a:lnTo>
                    <a:pt x="1800" y="2799"/>
                  </a:lnTo>
                  <a:lnTo>
                    <a:pt x="1733" y="2766"/>
                  </a:lnTo>
                  <a:lnTo>
                    <a:pt x="1670" y="2729"/>
                  </a:lnTo>
                  <a:lnTo>
                    <a:pt x="1603" y="2692"/>
                  </a:lnTo>
                  <a:lnTo>
                    <a:pt x="1532" y="2655"/>
                  </a:lnTo>
                  <a:lnTo>
                    <a:pt x="1465" y="2618"/>
                  </a:lnTo>
                  <a:lnTo>
                    <a:pt x="1398" y="2586"/>
                  </a:lnTo>
                  <a:lnTo>
                    <a:pt x="1331" y="2544"/>
                  </a:lnTo>
                  <a:lnTo>
                    <a:pt x="1264" y="2507"/>
                  </a:lnTo>
                  <a:lnTo>
                    <a:pt x="1201" y="2470"/>
                  </a:lnTo>
                  <a:lnTo>
                    <a:pt x="1138" y="2438"/>
                  </a:lnTo>
                  <a:lnTo>
                    <a:pt x="1067" y="2401"/>
                  </a:lnTo>
                  <a:lnTo>
                    <a:pt x="1004" y="2364"/>
                  </a:lnTo>
                  <a:lnTo>
                    <a:pt x="946" y="2331"/>
                  </a:lnTo>
                  <a:lnTo>
                    <a:pt x="887" y="2299"/>
                  </a:lnTo>
                  <a:lnTo>
                    <a:pt x="824" y="2262"/>
                  </a:lnTo>
                  <a:lnTo>
                    <a:pt x="766" y="2230"/>
                  </a:lnTo>
                  <a:lnTo>
                    <a:pt x="711" y="2197"/>
                  </a:lnTo>
                  <a:lnTo>
                    <a:pt x="661" y="2169"/>
                  </a:lnTo>
                  <a:lnTo>
                    <a:pt x="602" y="2137"/>
                  </a:lnTo>
                  <a:lnTo>
                    <a:pt x="552" y="2109"/>
                  </a:lnTo>
                  <a:lnTo>
                    <a:pt x="502" y="2082"/>
                  </a:lnTo>
                  <a:lnTo>
                    <a:pt x="460" y="2054"/>
                  </a:lnTo>
                  <a:lnTo>
                    <a:pt x="414" y="2026"/>
                  </a:lnTo>
                  <a:lnTo>
                    <a:pt x="372" y="2003"/>
                  </a:lnTo>
                  <a:lnTo>
                    <a:pt x="330" y="1980"/>
                  </a:lnTo>
                  <a:lnTo>
                    <a:pt x="297" y="1957"/>
                  </a:lnTo>
                  <a:lnTo>
                    <a:pt x="259" y="1934"/>
                  </a:lnTo>
                  <a:lnTo>
                    <a:pt x="226" y="1915"/>
                  </a:lnTo>
                  <a:lnTo>
                    <a:pt x="201" y="1897"/>
                  </a:lnTo>
                  <a:lnTo>
                    <a:pt x="176" y="1883"/>
                  </a:lnTo>
                  <a:lnTo>
                    <a:pt x="155" y="1869"/>
                  </a:lnTo>
                  <a:lnTo>
                    <a:pt x="138" y="1855"/>
                  </a:lnTo>
                  <a:lnTo>
                    <a:pt x="121" y="1846"/>
                  </a:lnTo>
                  <a:lnTo>
                    <a:pt x="113" y="1836"/>
                  </a:lnTo>
                  <a:lnTo>
                    <a:pt x="109" y="1832"/>
                  </a:lnTo>
                  <a:lnTo>
                    <a:pt x="100" y="1827"/>
                  </a:lnTo>
                  <a:lnTo>
                    <a:pt x="83" y="1813"/>
                  </a:lnTo>
                  <a:lnTo>
                    <a:pt x="71" y="1799"/>
                  </a:lnTo>
                  <a:lnTo>
                    <a:pt x="54" y="1776"/>
                  </a:lnTo>
                  <a:lnTo>
                    <a:pt x="37" y="1758"/>
                  </a:lnTo>
                  <a:lnTo>
                    <a:pt x="25" y="1730"/>
                  </a:lnTo>
                  <a:lnTo>
                    <a:pt x="12" y="1707"/>
                  </a:lnTo>
                  <a:lnTo>
                    <a:pt x="8" y="1693"/>
                  </a:lnTo>
                  <a:lnTo>
                    <a:pt x="4" y="1679"/>
                  </a:lnTo>
                  <a:lnTo>
                    <a:pt x="0" y="1661"/>
                  </a:lnTo>
                  <a:lnTo>
                    <a:pt x="0" y="1647"/>
                  </a:lnTo>
                  <a:lnTo>
                    <a:pt x="0" y="1633"/>
                  </a:lnTo>
                  <a:lnTo>
                    <a:pt x="4" y="1614"/>
                  </a:lnTo>
                  <a:lnTo>
                    <a:pt x="8" y="1600"/>
                  </a:lnTo>
                  <a:lnTo>
                    <a:pt x="16" y="1587"/>
                  </a:lnTo>
                  <a:lnTo>
                    <a:pt x="25" y="1568"/>
                  </a:lnTo>
                  <a:lnTo>
                    <a:pt x="37" y="1554"/>
                  </a:lnTo>
                  <a:lnTo>
                    <a:pt x="50" y="1536"/>
                  </a:lnTo>
                  <a:lnTo>
                    <a:pt x="71" y="1522"/>
                  </a:lnTo>
                  <a:lnTo>
                    <a:pt x="88" y="1503"/>
                  </a:lnTo>
                  <a:lnTo>
                    <a:pt x="113" y="1489"/>
                  </a:lnTo>
                  <a:lnTo>
                    <a:pt x="125" y="1480"/>
                  </a:lnTo>
                  <a:lnTo>
                    <a:pt x="138" y="1476"/>
                  </a:lnTo>
                  <a:lnTo>
                    <a:pt x="155" y="1466"/>
                  </a:lnTo>
                  <a:lnTo>
                    <a:pt x="171" y="1462"/>
                  </a:lnTo>
                  <a:lnTo>
                    <a:pt x="360" y="1392"/>
                  </a:lnTo>
                  <a:lnTo>
                    <a:pt x="360" y="1388"/>
                  </a:lnTo>
                  <a:lnTo>
                    <a:pt x="376" y="1383"/>
                  </a:lnTo>
                  <a:lnTo>
                    <a:pt x="385" y="1378"/>
                  </a:lnTo>
                  <a:lnTo>
                    <a:pt x="402" y="1374"/>
                  </a:lnTo>
                  <a:lnTo>
                    <a:pt x="414" y="1369"/>
                  </a:lnTo>
                  <a:lnTo>
                    <a:pt x="435" y="1369"/>
                  </a:lnTo>
                  <a:lnTo>
                    <a:pt x="448" y="1365"/>
                  </a:lnTo>
                  <a:lnTo>
                    <a:pt x="473" y="1369"/>
                  </a:lnTo>
                  <a:lnTo>
                    <a:pt x="489" y="1369"/>
                  </a:lnTo>
                  <a:lnTo>
                    <a:pt x="515" y="1378"/>
                  </a:lnTo>
                  <a:lnTo>
                    <a:pt x="540" y="1388"/>
                  </a:lnTo>
                  <a:lnTo>
                    <a:pt x="565" y="1402"/>
                  </a:lnTo>
                  <a:lnTo>
                    <a:pt x="577" y="1406"/>
                  </a:lnTo>
                  <a:lnTo>
                    <a:pt x="590" y="1415"/>
                  </a:lnTo>
                  <a:lnTo>
                    <a:pt x="602" y="1425"/>
                  </a:lnTo>
                  <a:lnTo>
                    <a:pt x="619" y="1439"/>
                  </a:lnTo>
                  <a:lnTo>
                    <a:pt x="623" y="1443"/>
                  </a:lnTo>
                  <a:lnTo>
                    <a:pt x="636" y="1452"/>
                  </a:lnTo>
                  <a:lnTo>
                    <a:pt x="648" y="1457"/>
                  </a:lnTo>
                  <a:lnTo>
                    <a:pt x="669" y="1471"/>
                  </a:lnTo>
                  <a:lnTo>
                    <a:pt x="686" y="1485"/>
                  </a:lnTo>
                  <a:lnTo>
                    <a:pt x="711" y="1499"/>
                  </a:lnTo>
                  <a:lnTo>
                    <a:pt x="732" y="1513"/>
                  </a:lnTo>
                  <a:lnTo>
                    <a:pt x="757" y="1526"/>
                  </a:lnTo>
                  <a:lnTo>
                    <a:pt x="778" y="1540"/>
                  </a:lnTo>
                  <a:lnTo>
                    <a:pt x="799" y="1554"/>
                  </a:lnTo>
                  <a:lnTo>
                    <a:pt x="820" y="1563"/>
                  </a:lnTo>
                  <a:lnTo>
                    <a:pt x="841" y="1577"/>
                  </a:lnTo>
                  <a:lnTo>
                    <a:pt x="854" y="1587"/>
                  </a:lnTo>
                  <a:lnTo>
                    <a:pt x="866" y="1596"/>
                  </a:lnTo>
                  <a:lnTo>
                    <a:pt x="874" y="1600"/>
                  </a:lnTo>
                  <a:lnTo>
                    <a:pt x="879" y="1605"/>
                  </a:lnTo>
                  <a:lnTo>
                    <a:pt x="862" y="1365"/>
                  </a:lnTo>
                  <a:lnTo>
                    <a:pt x="573" y="1230"/>
                  </a:lnTo>
                  <a:lnTo>
                    <a:pt x="565" y="1226"/>
                  </a:lnTo>
                  <a:lnTo>
                    <a:pt x="548" y="1226"/>
                  </a:lnTo>
                  <a:lnTo>
                    <a:pt x="527" y="1221"/>
                  </a:lnTo>
                  <a:lnTo>
                    <a:pt x="502" y="1207"/>
                  </a:lnTo>
                  <a:lnTo>
                    <a:pt x="485" y="1193"/>
                  </a:lnTo>
                  <a:lnTo>
                    <a:pt x="473" y="1180"/>
                  </a:lnTo>
                  <a:lnTo>
                    <a:pt x="460" y="1161"/>
                  </a:lnTo>
                  <a:lnTo>
                    <a:pt x="448" y="1138"/>
                  </a:lnTo>
                  <a:lnTo>
                    <a:pt x="439" y="1124"/>
                  </a:lnTo>
                  <a:lnTo>
                    <a:pt x="435" y="1110"/>
                  </a:lnTo>
                  <a:lnTo>
                    <a:pt x="431" y="1096"/>
                  </a:lnTo>
                  <a:lnTo>
                    <a:pt x="427" y="1082"/>
                  </a:lnTo>
                  <a:lnTo>
                    <a:pt x="422" y="1059"/>
                  </a:lnTo>
                  <a:lnTo>
                    <a:pt x="422" y="1045"/>
                  </a:lnTo>
                  <a:lnTo>
                    <a:pt x="418" y="1022"/>
                  </a:lnTo>
                  <a:lnTo>
                    <a:pt x="418" y="1004"/>
                  </a:lnTo>
                  <a:lnTo>
                    <a:pt x="414" y="985"/>
                  </a:lnTo>
                  <a:lnTo>
                    <a:pt x="410" y="967"/>
                  </a:lnTo>
                  <a:lnTo>
                    <a:pt x="406" y="944"/>
                  </a:lnTo>
                  <a:lnTo>
                    <a:pt x="402" y="920"/>
                  </a:lnTo>
                  <a:lnTo>
                    <a:pt x="397" y="897"/>
                  </a:lnTo>
                  <a:lnTo>
                    <a:pt x="393" y="874"/>
                  </a:lnTo>
                  <a:lnTo>
                    <a:pt x="389" y="846"/>
                  </a:lnTo>
                  <a:lnTo>
                    <a:pt x="389" y="819"/>
                  </a:lnTo>
                  <a:lnTo>
                    <a:pt x="385" y="791"/>
                  </a:lnTo>
                  <a:lnTo>
                    <a:pt x="389" y="768"/>
                  </a:lnTo>
                  <a:lnTo>
                    <a:pt x="393" y="740"/>
                  </a:lnTo>
                  <a:lnTo>
                    <a:pt x="402" y="722"/>
                  </a:lnTo>
                  <a:lnTo>
                    <a:pt x="414" y="703"/>
                  </a:lnTo>
                  <a:lnTo>
                    <a:pt x="427" y="689"/>
                  </a:lnTo>
                  <a:lnTo>
                    <a:pt x="448" y="675"/>
                  </a:lnTo>
                  <a:lnTo>
                    <a:pt x="473" y="671"/>
                  </a:lnTo>
                  <a:close/>
                </a:path>
              </a:pathLst>
            </a:custGeom>
            <a:solidFill>
              <a:srgbClr val="DBDB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913" y="2581"/>
              <a:ext cx="444" cy="421"/>
            </a:xfrm>
            <a:custGeom>
              <a:avLst/>
              <a:gdLst>
                <a:gd name="T0" fmla="*/ 122 w 444"/>
                <a:gd name="T1" fmla="*/ 84 h 421"/>
                <a:gd name="T2" fmla="*/ 139 w 444"/>
                <a:gd name="T3" fmla="*/ 250 h 421"/>
                <a:gd name="T4" fmla="*/ 327 w 444"/>
                <a:gd name="T5" fmla="*/ 347 h 421"/>
                <a:gd name="T6" fmla="*/ 314 w 444"/>
                <a:gd name="T7" fmla="*/ 218 h 421"/>
                <a:gd name="T8" fmla="*/ 206 w 444"/>
                <a:gd name="T9" fmla="*/ 181 h 421"/>
                <a:gd name="T10" fmla="*/ 227 w 444"/>
                <a:gd name="T11" fmla="*/ 84 h 421"/>
                <a:gd name="T12" fmla="*/ 340 w 444"/>
                <a:gd name="T13" fmla="*/ 0 h 421"/>
                <a:gd name="T14" fmla="*/ 444 w 444"/>
                <a:gd name="T15" fmla="*/ 74 h 421"/>
                <a:gd name="T16" fmla="*/ 419 w 444"/>
                <a:gd name="T17" fmla="*/ 389 h 421"/>
                <a:gd name="T18" fmla="*/ 143 w 444"/>
                <a:gd name="T19" fmla="*/ 421 h 421"/>
                <a:gd name="T20" fmla="*/ 0 w 444"/>
                <a:gd name="T21" fmla="*/ 130 h 421"/>
                <a:gd name="T22" fmla="*/ 122 w 444"/>
                <a:gd name="T23" fmla="*/ 84 h 421"/>
                <a:gd name="T24" fmla="*/ 122 w 444"/>
                <a:gd name="T25" fmla="*/ 84 h 4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44" h="421">
                  <a:moveTo>
                    <a:pt x="122" y="84"/>
                  </a:moveTo>
                  <a:lnTo>
                    <a:pt x="139" y="250"/>
                  </a:lnTo>
                  <a:lnTo>
                    <a:pt x="327" y="347"/>
                  </a:lnTo>
                  <a:lnTo>
                    <a:pt x="314" y="218"/>
                  </a:lnTo>
                  <a:lnTo>
                    <a:pt x="206" y="181"/>
                  </a:lnTo>
                  <a:lnTo>
                    <a:pt x="227" y="84"/>
                  </a:lnTo>
                  <a:lnTo>
                    <a:pt x="340" y="0"/>
                  </a:lnTo>
                  <a:lnTo>
                    <a:pt x="444" y="74"/>
                  </a:lnTo>
                  <a:lnTo>
                    <a:pt x="419" y="389"/>
                  </a:lnTo>
                  <a:lnTo>
                    <a:pt x="143" y="421"/>
                  </a:lnTo>
                  <a:lnTo>
                    <a:pt x="0" y="130"/>
                  </a:lnTo>
                  <a:lnTo>
                    <a:pt x="122" y="84"/>
                  </a:lnTo>
                  <a:close/>
                </a:path>
              </a:pathLst>
            </a:custGeom>
            <a:solidFill>
              <a:srgbClr val="E3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968" y="1541"/>
              <a:ext cx="1909" cy="1110"/>
            </a:xfrm>
            <a:custGeom>
              <a:avLst/>
              <a:gdLst>
                <a:gd name="T0" fmla="*/ 155 w 1909"/>
                <a:gd name="T1" fmla="*/ 421 h 1110"/>
                <a:gd name="T2" fmla="*/ 1088 w 1909"/>
                <a:gd name="T3" fmla="*/ 929 h 1110"/>
                <a:gd name="T4" fmla="*/ 1444 w 1909"/>
                <a:gd name="T5" fmla="*/ 1050 h 1110"/>
                <a:gd name="T6" fmla="*/ 1754 w 1909"/>
                <a:gd name="T7" fmla="*/ 698 h 1110"/>
                <a:gd name="T8" fmla="*/ 1682 w 1909"/>
                <a:gd name="T9" fmla="*/ 365 h 1110"/>
                <a:gd name="T10" fmla="*/ 1440 w 1909"/>
                <a:gd name="T11" fmla="*/ 138 h 1110"/>
                <a:gd name="T12" fmla="*/ 1260 w 1909"/>
                <a:gd name="T13" fmla="*/ 162 h 1110"/>
                <a:gd name="T14" fmla="*/ 1143 w 1909"/>
                <a:gd name="T15" fmla="*/ 360 h 1110"/>
                <a:gd name="T16" fmla="*/ 1226 w 1909"/>
                <a:gd name="T17" fmla="*/ 379 h 1110"/>
                <a:gd name="T18" fmla="*/ 1327 w 1909"/>
                <a:gd name="T19" fmla="*/ 282 h 1110"/>
                <a:gd name="T20" fmla="*/ 1356 w 1909"/>
                <a:gd name="T21" fmla="*/ 513 h 1110"/>
                <a:gd name="T22" fmla="*/ 1138 w 1909"/>
                <a:gd name="T23" fmla="*/ 541 h 1110"/>
                <a:gd name="T24" fmla="*/ 1067 w 1909"/>
                <a:gd name="T25" fmla="*/ 231 h 1110"/>
                <a:gd name="T26" fmla="*/ 1314 w 1909"/>
                <a:gd name="T27" fmla="*/ 0 h 1110"/>
                <a:gd name="T28" fmla="*/ 1616 w 1909"/>
                <a:gd name="T29" fmla="*/ 55 h 1110"/>
                <a:gd name="T30" fmla="*/ 1816 w 1909"/>
                <a:gd name="T31" fmla="*/ 249 h 1110"/>
                <a:gd name="T32" fmla="*/ 1909 w 1909"/>
                <a:gd name="T33" fmla="*/ 652 h 1110"/>
                <a:gd name="T34" fmla="*/ 1804 w 1909"/>
                <a:gd name="T35" fmla="*/ 985 h 1110"/>
                <a:gd name="T36" fmla="*/ 1645 w 1909"/>
                <a:gd name="T37" fmla="*/ 1110 h 1110"/>
                <a:gd name="T38" fmla="*/ 1030 w 1909"/>
                <a:gd name="T39" fmla="*/ 1036 h 1110"/>
                <a:gd name="T40" fmla="*/ 0 w 1909"/>
                <a:gd name="T41" fmla="*/ 508 h 1110"/>
                <a:gd name="T42" fmla="*/ 155 w 1909"/>
                <a:gd name="T43" fmla="*/ 421 h 1110"/>
                <a:gd name="T44" fmla="*/ 155 w 1909"/>
                <a:gd name="T45" fmla="*/ 421 h 111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909" h="1110">
                  <a:moveTo>
                    <a:pt x="155" y="421"/>
                  </a:moveTo>
                  <a:lnTo>
                    <a:pt x="1088" y="929"/>
                  </a:lnTo>
                  <a:lnTo>
                    <a:pt x="1444" y="1050"/>
                  </a:lnTo>
                  <a:lnTo>
                    <a:pt x="1754" y="698"/>
                  </a:lnTo>
                  <a:lnTo>
                    <a:pt x="1682" y="365"/>
                  </a:lnTo>
                  <a:lnTo>
                    <a:pt x="1440" y="138"/>
                  </a:lnTo>
                  <a:lnTo>
                    <a:pt x="1260" y="162"/>
                  </a:lnTo>
                  <a:lnTo>
                    <a:pt x="1143" y="360"/>
                  </a:lnTo>
                  <a:lnTo>
                    <a:pt x="1226" y="379"/>
                  </a:lnTo>
                  <a:lnTo>
                    <a:pt x="1327" y="282"/>
                  </a:lnTo>
                  <a:lnTo>
                    <a:pt x="1356" y="513"/>
                  </a:lnTo>
                  <a:lnTo>
                    <a:pt x="1138" y="541"/>
                  </a:lnTo>
                  <a:lnTo>
                    <a:pt x="1067" y="231"/>
                  </a:lnTo>
                  <a:lnTo>
                    <a:pt x="1314" y="0"/>
                  </a:lnTo>
                  <a:lnTo>
                    <a:pt x="1616" y="55"/>
                  </a:lnTo>
                  <a:lnTo>
                    <a:pt x="1816" y="249"/>
                  </a:lnTo>
                  <a:lnTo>
                    <a:pt x="1909" y="652"/>
                  </a:lnTo>
                  <a:lnTo>
                    <a:pt x="1804" y="985"/>
                  </a:lnTo>
                  <a:lnTo>
                    <a:pt x="1645" y="1110"/>
                  </a:lnTo>
                  <a:lnTo>
                    <a:pt x="1030" y="1036"/>
                  </a:lnTo>
                  <a:lnTo>
                    <a:pt x="0" y="508"/>
                  </a:lnTo>
                  <a:lnTo>
                    <a:pt x="155" y="421"/>
                  </a:lnTo>
                  <a:close/>
                </a:path>
              </a:pathLst>
            </a:custGeom>
            <a:solidFill>
              <a:srgbClr val="E3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-460" y="1901"/>
              <a:ext cx="4278" cy="1814"/>
            </a:xfrm>
            <a:custGeom>
              <a:avLst/>
              <a:gdLst>
                <a:gd name="T0" fmla="*/ 188 w 4278"/>
                <a:gd name="T1" fmla="*/ 0 h 1814"/>
                <a:gd name="T2" fmla="*/ 3097 w 4278"/>
                <a:gd name="T3" fmla="*/ 1606 h 1814"/>
                <a:gd name="T4" fmla="*/ 3583 w 4278"/>
                <a:gd name="T5" fmla="*/ 1703 h 1814"/>
                <a:gd name="T6" fmla="*/ 4098 w 4278"/>
                <a:gd name="T7" fmla="*/ 1522 h 1814"/>
                <a:gd name="T8" fmla="*/ 3972 w 4278"/>
                <a:gd name="T9" fmla="*/ 722 h 1814"/>
                <a:gd name="T10" fmla="*/ 3834 w 4278"/>
                <a:gd name="T11" fmla="*/ 611 h 1814"/>
                <a:gd name="T12" fmla="*/ 3683 w 4278"/>
                <a:gd name="T13" fmla="*/ 546 h 1814"/>
                <a:gd name="T14" fmla="*/ 3399 w 4278"/>
                <a:gd name="T15" fmla="*/ 861 h 1814"/>
                <a:gd name="T16" fmla="*/ 3449 w 4278"/>
                <a:gd name="T17" fmla="*/ 588 h 1814"/>
                <a:gd name="T18" fmla="*/ 3742 w 4278"/>
                <a:gd name="T19" fmla="*/ 472 h 1814"/>
                <a:gd name="T20" fmla="*/ 4056 w 4278"/>
                <a:gd name="T21" fmla="*/ 593 h 1814"/>
                <a:gd name="T22" fmla="*/ 4278 w 4278"/>
                <a:gd name="T23" fmla="*/ 1023 h 1814"/>
                <a:gd name="T24" fmla="*/ 4269 w 4278"/>
                <a:gd name="T25" fmla="*/ 1522 h 1814"/>
                <a:gd name="T26" fmla="*/ 3838 w 4278"/>
                <a:gd name="T27" fmla="*/ 1814 h 1814"/>
                <a:gd name="T28" fmla="*/ 3302 w 4278"/>
                <a:gd name="T29" fmla="*/ 1814 h 1814"/>
                <a:gd name="T30" fmla="*/ 2507 w 4278"/>
                <a:gd name="T31" fmla="*/ 1481 h 1814"/>
                <a:gd name="T32" fmla="*/ 1302 w 4278"/>
                <a:gd name="T33" fmla="*/ 852 h 1814"/>
                <a:gd name="T34" fmla="*/ 0 w 4278"/>
                <a:gd name="T35" fmla="*/ 84 h 1814"/>
                <a:gd name="T36" fmla="*/ 188 w 4278"/>
                <a:gd name="T37" fmla="*/ 0 h 1814"/>
                <a:gd name="T38" fmla="*/ 188 w 4278"/>
                <a:gd name="T39" fmla="*/ 0 h 181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278" h="1814">
                  <a:moveTo>
                    <a:pt x="188" y="0"/>
                  </a:moveTo>
                  <a:lnTo>
                    <a:pt x="3097" y="1606"/>
                  </a:lnTo>
                  <a:lnTo>
                    <a:pt x="3583" y="1703"/>
                  </a:lnTo>
                  <a:lnTo>
                    <a:pt x="4098" y="1522"/>
                  </a:lnTo>
                  <a:lnTo>
                    <a:pt x="3972" y="722"/>
                  </a:lnTo>
                  <a:lnTo>
                    <a:pt x="3834" y="611"/>
                  </a:lnTo>
                  <a:lnTo>
                    <a:pt x="3683" y="546"/>
                  </a:lnTo>
                  <a:lnTo>
                    <a:pt x="3399" y="861"/>
                  </a:lnTo>
                  <a:lnTo>
                    <a:pt x="3449" y="588"/>
                  </a:lnTo>
                  <a:lnTo>
                    <a:pt x="3742" y="472"/>
                  </a:lnTo>
                  <a:lnTo>
                    <a:pt x="4056" y="593"/>
                  </a:lnTo>
                  <a:lnTo>
                    <a:pt x="4278" y="1023"/>
                  </a:lnTo>
                  <a:lnTo>
                    <a:pt x="4269" y="1522"/>
                  </a:lnTo>
                  <a:lnTo>
                    <a:pt x="3838" y="1814"/>
                  </a:lnTo>
                  <a:lnTo>
                    <a:pt x="3302" y="1814"/>
                  </a:lnTo>
                  <a:lnTo>
                    <a:pt x="2507" y="1481"/>
                  </a:lnTo>
                  <a:lnTo>
                    <a:pt x="1302" y="852"/>
                  </a:lnTo>
                  <a:lnTo>
                    <a:pt x="0" y="84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E34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3332" y="1823"/>
              <a:ext cx="100" cy="328"/>
            </a:xfrm>
            <a:custGeom>
              <a:avLst/>
              <a:gdLst>
                <a:gd name="T0" fmla="*/ 0 w 100"/>
                <a:gd name="T1" fmla="*/ 51 h 328"/>
                <a:gd name="T2" fmla="*/ 8 w 100"/>
                <a:gd name="T3" fmla="*/ 277 h 328"/>
                <a:gd name="T4" fmla="*/ 100 w 100"/>
                <a:gd name="T5" fmla="*/ 328 h 328"/>
                <a:gd name="T6" fmla="*/ 96 w 100"/>
                <a:gd name="T7" fmla="*/ 0 h 328"/>
                <a:gd name="T8" fmla="*/ 0 w 100"/>
                <a:gd name="T9" fmla="*/ 51 h 328"/>
                <a:gd name="T10" fmla="*/ 0 w 100"/>
                <a:gd name="T11" fmla="*/ 51 h 3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0" h="328">
                  <a:moveTo>
                    <a:pt x="0" y="51"/>
                  </a:moveTo>
                  <a:lnTo>
                    <a:pt x="8" y="277"/>
                  </a:lnTo>
                  <a:lnTo>
                    <a:pt x="100" y="328"/>
                  </a:lnTo>
                  <a:lnTo>
                    <a:pt x="96" y="0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1139" y="652"/>
              <a:ext cx="2482" cy="1222"/>
            </a:xfrm>
            <a:custGeom>
              <a:avLst/>
              <a:gdLst>
                <a:gd name="T0" fmla="*/ 0 w 2482"/>
                <a:gd name="T1" fmla="*/ 149 h 1222"/>
                <a:gd name="T2" fmla="*/ 347 w 2482"/>
                <a:gd name="T3" fmla="*/ 0 h 1222"/>
                <a:gd name="T4" fmla="*/ 2482 w 2482"/>
                <a:gd name="T5" fmla="*/ 1027 h 1222"/>
                <a:gd name="T6" fmla="*/ 2105 w 2482"/>
                <a:gd name="T7" fmla="*/ 1222 h 1222"/>
                <a:gd name="T8" fmla="*/ 0 w 2482"/>
                <a:gd name="T9" fmla="*/ 149 h 1222"/>
                <a:gd name="T10" fmla="*/ 0 w 2482"/>
                <a:gd name="T11" fmla="*/ 149 h 12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82" h="1222">
                  <a:moveTo>
                    <a:pt x="0" y="149"/>
                  </a:moveTo>
                  <a:lnTo>
                    <a:pt x="347" y="0"/>
                  </a:lnTo>
                  <a:lnTo>
                    <a:pt x="2482" y="1027"/>
                  </a:lnTo>
                  <a:lnTo>
                    <a:pt x="2105" y="1222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E8F0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716" y="801"/>
              <a:ext cx="2528" cy="1281"/>
            </a:xfrm>
            <a:custGeom>
              <a:avLst/>
              <a:gdLst>
                <a:gd name="T0" fmla="*/ 0 w 2528"/>
                <a:gd name="T1" fmla="*/ 175 h 1281"/>
                <a:gd name="T2" fmla="*/ 423 w 2528"/>
                <a:gd name="T3" fmla="*/ 0 h 1281"/>
                <a:gd name="T4" fmla="*/ 2528 w 2528"/>
                <a:gd name="T5" fmla="*/ 1073 h 1281"/>
                <a:gd name="T6" fmla="*/ 2072 w 2528"/>
                <a:gd name="T7" fmla="*/ 1281 h 1281"/>
                <a:gd name="T8" fmla="*/ 0 w 2528"/>
                <a:gd name="T9" fmla="*/ 175 h 1281"/>
                <a:gd name="T10" fmla="*/ 0 w 2528"/>
                <a:gd name="T11" fmla="*/ 175 h 12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28" h="1281">
                  <a:moveTo>
                    <a:pt x="0" y="175"/>
                  </a:moveTo>
                  <a:lnTo>
                    <a:pt x="423" y="0"/>
                  </a:lnTo>
                  <a:lnTo>
                    <a:pt x="2528" y="1073"/>
                  </a:lnTo>
                  <a:lnTo>
                    <a:pt x="2072" y="1281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C4D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314" y="976"/>
              <a:ext cx="2474" cy="1263"/>
            </a:xfrm>
            <a:custGeom>
              <a:avLst/>
              <a:gdLst>
                <a:gd name="T0" fmla="*/ 0 w 2474"/>
                <a:gd name="T1" fmla="*/ 144 h 1263"/>
                <a:gd name="T2" fmla="*/ 402 w 2474"/>
                <a:gd name="T3" fmla="*/ 0 h 1263"/>
                <a:gd name="T4" fmla="*/ 2474 w 2474"/>
                <a:gd name="T5" fmla="*/ 1106 h 1263"/>
                <a:gd name="T6" fmla="*/ 2131 w 2474"/>
                <a:gd name="T7" fmla="*/ 1263 h 1263"/>
                <a:gd name="T8" fmla="*/ 0 w 2474"/>
                <a:gd name="T9" fmla="*/ 144 h 1263"/>
                <a:gd name="T10" fmla="*/ 0 w 2474"/>
                <a:gd name="T11" fmla="*/ 144 h 12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74" h="1263">
                  <a:moveTo>
                    <a:pt x="0" y="144"/>
                  </a:moveTo>
                  <a:lnTo>
                    <a:pt x="402" y="0"/>
                  </a:lnTo>
                  <a:lnTo>
                    <a:pt x="2474" y="1106"/>
                  </a:lnTo>
                  <a:lnTo>
                    <a:pt x="2131" y="1263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-46" y="1161"/>
              <a:ext cx="2491" cy="1272"/>
            </a:xfrm>
            <a:custGeom>
              <a:avLst/>
              <a:gdLst>
                <a:gd name="T0" fmla="*/ 0 w 2491"/>
                <a:gd name="T1" fmla="*/ 148 h 1272"/>
                <a:gd name="T2" fmla="*/ 302 w 2491"/>
                <a:gd name="T3" fmla="*/ 0 h 1272"/>
                <a:gd name="T4" fmla="*/ 2491 w 2491"/>
                <a:gd name="T5" fmla="*/ 1078 h 1272"/>
                <a:gd name="T6" fmla="*/ 2139 w 2491"/>
                <a:gd name="T7" fmla="*/ 1272 h 1272"/>
                <a:gd name="T8" fmla="*/ 0 w 2491"/>
                <a:gd name="T9" fmla="*/ 148 h 1272"/>
                <a:gd name="T10" fmla="*/ 0 w 2491"/>
                <a:gd name="T11" fmla="*/ 148 h 12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91" h="1272">
                  <a:moveTo>
                    <a:pt x="0" y="148"/>
                  </a:moveTo>
                  <a:lnTo>
                    <a:pt x="302" y="0"/>
                  </a:lnTo>
                  <a:lnTo>
                    <a:pt x="2491" y="1078"/>
                  </a:lnTo>
                  <a:lnTo>
                    <a:pt x="2139" y="1272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BDC9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4144" y="1753"/>
              <a:ext cx="251" cy="357"/>
            </a:xfrm>
            <a:custGeom>
              <a:avLst/>
              <a:gdLst>
                <a:gd name="T0" fmla="*/ 0 w 251"/>
                <a:gd name="T1" fmla="*/ 357 h 357"/>
                <a:gd name="T2" fmla="*/ 4 w 251"/>
                <a:gd name="T3" fmla="*/ 357 h 357"/>
                <a:gd name="T4" fmla="*/ 17 w 251"/>
                <a:gd name="T5" fmla="*/ 357 h 357"/>
                <a:gd name="T6" fmla="*/ 34 w 251"/>
                <a:gd name="T7" fmla="*/ 357 h 357"/>
                <a:gd name="T8" fmla="*/ 50 w 251"/>
                <a:gd name="T9" fmla="*/ 357 h 357"/>
                <a:gd name="T10" fmla="*/ 67 w 251"/>
                <a:gd name="T11" fmla="*/ 357 h 357"/>
                <a:gd name="T12" fmla="*/ 92 w 251"/>
                <a:gd name="T13" fmla="*/ 352 h 357"/>
                <a:gd name="T14" fmla="*/ 113 w 251"/>
                <a:gd name="T15" fmla="*/ 352 h 357"/>
                <a:gd name="T16" fmla="*/ 134 w 251"/>
                <a:gd name="T17" fmla="*/ 343 h 357"/>
                <a:gd name="T18" fmla="*/ 155 w 251"/>
                <a:gd name="T19" fmla="*/ 333 h 357"/>
                <a:gd name="T20" fmla="*/ 176 w 251"/>
                <a:gd name="T21" fmla="*/ 324 h 357"/>
                <a:gd name="T22" fmla="*/ 201 w 251"/>
                <a:gd name="T23" fmla="*/ 315 h 357"/>
                <a:gd name="T24" fmla="*/ 214 w 251"/>
                <a:gd name="T25" fmla="*/ 292 h 357"/>
                <a:gd name="T26" fmla="*/ 230 w 251"/>
                <a:gd name="T27" fmla="*/ 273 h 357"/>
                <a:gd name="T28" fmla="*/ 243 w 251"/>
                <a:gd name="T29" fmla="*/ 250 h 357"/>
                <a:gd name="T30" fmla="*/ 251 w 251"/>
                <a:gd name="T31" fmla="*/ 222 h 357"/>
                <a:gd name="T32" fmla="*/ 251 w 251"/>
                <a:gd name="T33" fmla="*/ 209 h 357"/>
                <a:gd name="T34" fmla="*/ 251 w 251"/>
                <a:gd name="T35" fmla="*/ 190 h 357"/>
                <a:gd name="T36" fmla="*/ 251 w 251"/>
                <a:gd name="T37" fmla="*/ 176 h 357"/>
                <a:gd name="T38" fmla="*/ 251 w 251"/>
                <a:gd name="T39" fmla="*/ 162 h 357"/>
                <a:gd name="T40" fmla="*/ 251 w 251"/>
                <a:gd name="T41" fmla="*/ 135 h 357"/>
                <a:gd name="T42" fmla="*/ 247 w 251"/>
                <a:gd name="T43" fmla="*/ 111 h 357"/>
                <a:gd name="T44" fmla="*/ 239 w 251"/>
                <a:gd name="T45" fmla="*/ 84 h 357"/>
                <a:gd name="T46" fmla="*/ 230 w 251"/>
                <a:gd name="T47" fmla="*/ 65 h 357"/>
                <a:gd name="T48" fmla="*/ 222 w 251"/>
                <a:gd name="T49" fmla="*/ 47 h 357"/>
                <a:gd name="T50" fmla="*/ 214 w 251"/>
                <a:gd name="T51" fmla="*/ 33 h 357"/>
                <a:gd name="T52" fmla="*/ 197 w 251"/>
                <a:gd name="T53" fmla="*/ 14 h 357"/>
                <a:gd name="T54" fmla="*/ 180 w 251"/>
                <a:gd name="T55" fmla="*/ 5 h 357"/>
                <a:gd name="T56" fmla="*/ 167 w 251"/>
                <a:gd name="T57" fmla="*/ 0 h 357"/>
                <a:gd name="T58" fmla="*/ 155 w 251"/>
                <a:gd name="T59" fmla="*/ 0 h 357"/>
                <a:gd name="T60" fmla="*/ 138 w 251"/>
                <a:gd name="T61" fmla="*/ 5 h 357"/>
                <a:gd name="T62" fmla="*/ 126 w 251"/>
                <a:gd name="T63" fmla="*/ 14 h 357"/>
                <a:gd name="T64" fmla="*/ 113 w 251"/>
                <a:gd name="T65" fmla="*/ 28 h 357"/>
                <a:gd name="T66" fmla="*/ 100 w 251"/>
                <a:gd name="T67" fmla="*/ 47 h 357"/>
                <a:gd name="T68" fmla="*/ 105 w 251"/>
                <a:gd name="T69" fmla="*/ 144 h 357"/>
                <a:gd name="T70" fmla="*/ 105 w 251"/>
                <a:gd name="T71" fmla="*/ 135 h 357"/>
                <a:gd name="T72" fmla="*/ 117 w 251"/>
                <a:gd name="T73" fmla="*/ 125 h 357"/>
                <a:gd name="T74" fmla="*/ 126 w 251"/>
                <a:gd name="T75" fmla="*/ 107 h 357"/>
                <a:gd name="T76" fmla="*/ 142 w 251"/>
                <a:gd name="T77" fmla="*/ 98 h 357"/>
                <a:gd name="T78" fmla="*/ 151 w 251"/>
                <a:gd name="T79" fmla="*/ 98 h 357"/>
                <a:gd name="T80" fmla="*/ 163 w 251"/>
                <a:gd name="T81" fmla="*/ 116 h 357"/>
                <a:gd name="T82" fmla="*/ 167 w 251"/>
                <a:gd name="T83" fmla="*/ 130 h 357"/>
                <a:gd name="T84" fmla="*/ 167 w 251"/>
                <a:gd name="T85" fmla="*/ 153 h 357"/>
                <a:gd name="T86" fmla="*/ 167 w 251"/>
                <a:gd name="T87" fmla="*/ 167 h 357"/>
                <a:gd name="T88" fmla="*/ 167 w 251"/>
                <a:gd name="T89" fmla="*/ 185 h 357"/>
                <a:gd name="T90" fmla="*/ 167 w 251"/>
                <a:gd name="T91" fmla="*/ 199 h 357"/>
                <a:gd name="T92" fmla="*/ 172 w 251"/>
                <a:gd name="T93" fmla="*/ 222 h 357"/>
                <a:gd name="T94" fmla="*/ 176 w 251"/>
                <a:gd name="T95" fmla="*/ 236 h 357"/>
                <a:gd name="T96" fmla="*/ 172 w 251"/>
                <a:gd name="T97" fmla="*/ 259 h 357"/>
                <a:gd name="T98" fmla="*/ 163 w 251"/>
                <a:gd name="T99" fmla="*/ 264 h 357"/>
                <a:gd name="T100" fmla="*/ 155 w 251"/>
                <a:gd name="T101" fmla="*/ 269 h 357"/>
                <a:gd name="T102" fmla="*/ 142 w 251"/>
                <a:gd name="T103" fmla="*/ 273 h 357"/>
                <a:gd name="T104" fmla="*/ 130 w 251"/>
                <a:gd name="T105" fmla="*/ 278 h 357"/>
                <a:gd name="T106" fmla="*/ 109 w 251"/>
                <a:gd name="T107" fmla="*/ 278 h 357"/>
                <a:gd name="T108" fmla="*/ 88 w 251"/>
                <a:gd name="T109" fmla="*/ 278 h 357"/>
                <a:gd name="T110" fmla="*/ 71 w 251"/>
                <a:gd name="T111" fmla="*/ 278 h 357"/>
                <a:gd name="T112" fmla="*/ 54 w 251"/>
                <a:gd name="T113" fmla="*/ 278 h 357"/>
                <a:gd name="T114" fmla="*/ 42 w 251"/>
                <a:gd name="T115" fmla="*/ 278 h 357"/>
                <a:gd name="T116" fmla="*/ 25 w 251"/>
                <a:gd name="T117" fmla="*/ 278 h 357"/>
                <a:gd name="T118" fmla="*/ 0 w 251"/>
                <a:gd name="T119" fmla="*/ 357 h 357"/>
                <a:gd name="T120" fmla="*/ 0 w 251"/>
                <a:gd name="T121" fmla="*/ 357 h 35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51" h="357">
                  <a:moveTo>
                    <a:pt x="0" y="357"/>
                  </a:moveTo>
                  <a:lnTo>
                    <a:pt x="4" y="357"/>
                  </a:lnTo>
                  <a:lnTo>
                    <a:pt x="17" y="357"/>
                  </a:lnTo>
                  <a:lnTo>
                    <a:pt x="34" y="357"/>
                  </a:lnTo>
                  <a:lnTo>
                    <a:pt x="50" y="357"/>
                  </a:lnTo>
                  <a:lnTo>
                    <a:pt x="67" y="357"/>
                  </a:lnTo>
                  <a:lnTo>
                    <a:pt x="92" y="352"/>
                  </a:lnTo>
                  <a:lnTo>
                    <a:pt x="113" y="352"/>
                  </a:lnTo>
                  <a:lnTo>
                    <a:pt x="134" y="343"/>
                  </a:lnTo>
                  <a:lnTo>
                    <a:pt x="155" y="333"/>
                  </a:lnTo>
                  <a:lnTo>
                    <a:pt x="176" y="324"/>
                  </a:lnTo>
                  <a:lnTo>
                    <a:pt x="201" y="315"/>
                  </a:lnTo>
                  <a:lnTo>
                    <a:pt x="214" y="292"/>
                  </a:lnTo>
                  <a:lnTo>
                    <a:pt x="230" y="273"/>
                  </a:lnTo>
                  <a:lnTo>
                    <a:pt x="243" y="250"/>
                  </a:lnTo>
                  <a:lnTo>
                    <a:pt x="251" y="222"/>
                  </a:lnTo>
                  <a:lnTo>
                    <a:pt x="251" y="209"/>
                  </a:lnTo>
                  <a:lnTo>
                    <a:pt x="251" y="190"/>
                  </a:lnTo>
                  <a:lnTo>
                    <a:pt x="251" y="176"/>
                  </a:lnTo>
                  <a:lnTo>
                    <a:pt x="251" y="162"/>
                  </a:lnTo>
                  <a:lnTo>
                    <a:pt x="251" y="135"/>
                  </a:lnTo>
                  <a:lnTo>
                    <a:pt x="247" y="111"/>
                  </a:lnTo>
                  <a:lnTo>
                    <a:pt x="239" y="84"/>
                  </a:lnTo>
                  <a:lnTo>
                    <a:pt x="230" y="65"/>
                  </a:lnTo>
                  <a:lnTo>
                    <a:pt x="222" y="47"/>
                  </a:lnTo>
                  <a:lnTo>
                    <a:pt x="214" y="33"/>
                  </a:lnTo>
                  <a:lnTo>
                    <a:pt x="197" y="14"/>
                  </a:lnTo>
                  <a:lnTo>
                    <a:pt x="180" y="5"/>
                  </a:lnTo>
                  <a:lnTo>
                    <a:pt x="167" y="0"/>
                  </a:lnTo>
                  <a:lnTo>
                    <a:pt x="155" y="0"/>
                  </a:lnTo>
                  <a:lnTo>
                    <a:pt x="138" y="5"/>
                  </a:lnTo>
                  <a:lnTo>
                    <a:pt x="126" y="14"/>
                  </a:lnTo>
                  <a:lnTo>
                    <a:pt x="113" y="28"/>
                  </a:lnTo>
                  <a:lnTo>
                    <a:pt x="100" y="47"/>
                  </a:lnTo>
                  <a:lnTo>
                    <a:pt x="105" y="144"/>
                  </a:lnTo>
                  <a:lnTo>
                    <a:pt x="105" y="135"/>
                  </a:lnTo>
                  <a:lnTo>
                    <a:pt x="117" y="125"/>
                  </a:lnTo>
                  <a:lnTo>
                    <a:pt x="126" y="107"/>
                  </a:lnTo>
                  <a:lnTo>
                    <a:pt x="142" y="98"/>
                  </a:lnTo>
                  <a:lnTo>
                    <a:pt x="151" y="98"/>
                  </a:lnTo>
                  <a:lnTo>
                    <a:pt x="163" y="116"/>
                  </a:lnTo>
                  <a:lnTo>
                    <a:pt x="167" y="130"/>
                  </a:lnTo>
                  <a:lnTo>
                    <a:pt x="167" y="153"/>
                  </a:lnTo>
                  <a:lnTo>
                    <a:pt x="167" y="167"/>
                  </a:lnTo>
                  <a:lnTo>
                    <a:pt x="167" y="185"/>
                  </a:lnTo>
                  <a:lnTo>
                    <a:pt x="167" y="199"/>
                  </a:lnTo>
                  <a:lnTo>
                    <a:pt x="172" y="222"/>
                  </a:lnTo>
                  <a:lnTo>
                    <a:pt x="176" y="236"/>
                  </a:lnTo>
                  <a:lnTo>
                    <a:pt x="172" y="259"/>
                  </a:lnTo>
                  <a:lnTo>
                    <a:pt x="163" y="264"/>
                  </a:lnTo>
                  <a:lnTo>
                    <a:pt x="155" y="269"/>
                  </a:lnTo>
                  <a:lnTo>
                    <a:pt x="142" y="273"/>
                  </a:lnTo>
                  <a:lnTo>
                    <a:pt x="130" y="278"/>
                  </a:lnTo>
                  <a:lnTo>
                    <a:pt x="109" y="278"/>
                  </a:lnTo>
                  <a:lnTo>
                    <a:pt x="88" y="278"/>
                  </a:lnTo>
                  <a:lnTo>
                    <a:pt x="71" y="278"/>
                  </a:lnTo>
                  <a:lnTo>
                    <a:pt x="54" y="278"/>
                  </a:lnTo>
                  <a:lnTo>
                    <a:pt x="42" y="278"/>
                  </a:lnTo>
                  <a:lnTo>
                    <a:pt x="25" y="278"/>
                  </a:lnTo>
                  <a:lnTo>
                    <a:pt x="0" y="3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2072" y="1573"/>
              <a:ext cx="1645" cy="884"/>
            </a:xfrm>
            <a:custGeom>
              <a:avLst/>
              <a:gdLst>
                <a:gd name="T0" fmla="*/ 0 w 1645"/>
                <a:gd name="T1" fmla="*/ 722 h 884"/>
                <a:gd name="T2" fmla="*/ 1561 w 1645"/>
                <a:gd name="T3" fmla="*/ 0 h 884"/>
                <a:gd name="T4" fmla="*/ 1645 w 1645"/>
                <a:gd name="T5" fmla="*/ 111 h 884"/>
                <a:gd name="T6" fmla="*/ 25 w 1645"/>
                <a:gd name="T7" fmla="*/ 884 h 884"/>
                <a:gd name="T8" fmla="*/ 0 w 1645"/>
                <a:gd name="T9" fmla="*/ 722 h 884"/>
                <a:gd name="T10" fmla="*/ 0 w 1645"/>
                <a:gd name="T11" fmla="*/ 722 h 8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45" h="884">
                  <a:moveTo>
                    <a:pt x="0" y="722"/>
                  </a:moveTo>
                  <a:lnTo>
                    <a:pt x="1561" y="0"/>
                  </a:lnTo>
                  <a:lnTo>
                    <a:pt x="1645" y="111"/>
                  </a:lnTo>
                  <a:lnTo>
                    <a:pt x="25" y="884"/>
                  </a:lnTo>
                  <a:lnTo>
                    <a:pt x="0" y="7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3972" y="2174"/>
              <a:ext cx="1507" cy="1397"/>
            </a:xfrm>
            <a:custGeom>
              <a:avLst/>
              <a:gdLst>
                <a:gd name="T0" fmla="*/ 101 w 1507"/>
                <a:gd name="T1" fmla="*/ 486 h 1397"/>
                <a:gd name="T2" fmla="*/ 105 w 1507"/>
                <a:gd name="T3" fmla="*/ 629 h 1397"/>
                <a:gd name="T4" fmla="*/ 122 w 1507"/>
                <a:gd name="T5" fmla="*/ 727 h 1397"/>
                <a:gd name="T6" fmla="*/ 147 w 1507"/>
                <a:gd name="T7" fmla="*/ 828 h 1397"/>
                <a:gd name="T8" fmla="*/ 185 w 1507"/>
                <a:gd name="T9" fmla="*/ 935 h 1397"/>
                <a:gd name="T10" fmla="*/ 247 w 1507"/>
                <a:gd name="T11" fmla="*/ 1046 h 1397"/>
                <a:gd name="T12" fmla="*/ 331 w 1507"/>
                <a:gd name="T13" fmla="*/ 1143 h 1397"/>
                <a:gd name="T14" fmla="*/ 440 w 1507"/>
                <a:gd name="T15" fmla="*/ 1235 h 1397"/>
                <a:gd name="T16" fmla="*/ 536 w 1507"/>
                <a:gd name="T17" fmla="*/ 1286 h 1397"/>
                <a:gd name="T18" fmla="*/ 641 w 1507"/>
                <a:gd name="T19" fmla="*/ 1305 h 1397"/>
                <a:gd name="T20" fmla="*/ 762 w 1507"/>
                <a:gd name="T21" fmla="*/ 1305 h 1397"/>
                <a:gd name="T22" fmla="*/ 850 w 1507"/>
                <a:gd name="T23" fmla="*/ 1277 h 1397"/>
                <a:gd name="T24" fmla="*/ 951 w 1507"/>
                <a:gd name="T25" fmla="*/ 1231 h 1397"/>
                <a:gd name="T26" fmla="*/ 1055 w 1507"/>
                <a:gd name="T27" fmla="*/ 1161 h 1397"/>
                <a:gd name="T28" fmla="*/ 1168 w 1507"/>
                <a:gd name="T29" fmla="*/ 1060 h 1397"/>
                <a:gd name="T30" fmla="*/ 1281 w 1507"/>
                <a:gd name="T31" fmla="*/ 916 h 1397"/>
                <a:gd name="T32" fmla="*/ 1357 w 1507"/>
                <a:gd name="T33" fmla="*/ 796 h 1397"/>
                <a:gd name="T34" fmla="*/ 1403 w 1507"/>
                <a:gd name="T35" fmla="*/ 666 h 1397"/>
                <a:gd name="T36" fmla="*/ 1428 w 1507"/>
                <a:gd name="T37" fmla="*/ 514 h 1397"/>
                <a:gd name="T38" fmla="*/ 1419 w 1507"/>
                <a:gd name="T39" fmla="*/ 407 h 1397"/>
                <a:gd name="T40" fmla="*/ 1394 w 1507"/>
                <a:gd name="T41" fmla="*/ 310 h 1397"/>
                <a:gd name="T42" fmla="*/ 1352 w 1507"/>
                <a:gd name="T43" fmla="*/ 218 h 1397"/>
                <a:gd name="T44" fmla="*/ 1290 w 1507"/>
                <a:gd name="T45" fmla="*/ 121 h 1397"/>
                <a:gd name="T46" fmla="*/ 1214 w 1507"/>
                <a:gd name="T47" fmla="*/ 172 h 1397"/>
                <a:gd name="T48" fmla="*/ 1156 w 1507"/>
                <a:gd name="T49" fmla="*/ 273 h 1397"/>
                <a:gd name="T50" fmla="*/ 1131 w 1507"/>
                <a:gd name="T51" fmla="*/ 412 h 1397"/>
                <a:gd name="T52" fmla="*/ 1189 w 1507"/>
                <a:gd name="T53" fmla="*/ 560 h 1397"/>
                <a:gd name="T54" fmla="*/ 1277 w 1507"/>
                <a:gd name="T55" fmla="*/ 648 h 1397"/>
                <a:gd name="T56" fmla="*/ 1256 w 1507"/>
                <a:gd name="T57" fmla="*/ 750 h 1397"/>
                <a:gd name="T58" fmla="*/ 1168 w 1507"/>
                <a:gd name="T59" fmla="*/ 648 h 1397"/>
                <a:gd name="T60" fmla="*/ 1080 w 1507"/>
                <a:gd name="T61" fmla="*/ 495 h 1397"/>
                <a:gd name="T62" fmla="*/ 1051 w 1507"/>
                <a:gd name="T63" fmla="*/ 398 h 1397"/>
                <a:gd name="T64" fmla="*/ 1043 w 1507"/>
                <a:gd name="T65" fmla="*/ 306 h 1397"/>
                <a:gd name="T66" fmla="*/ 1068 w 1507"/>
                <a:gd name="T67" fmla="*/ 209 h 1397"/>
                <a:gd name="T68" fmla="*/ 1126 w 1507"/>
                <a:gd name="T69" fmla="*/ 116 h 1397"/>
                <a:gd name="T70" fmla="*/ 1231 w 1507"/>
                <a:gd name="T71" fmla="*/ 24 h 1397"/>
                <a:gd name="T72" fmla="*/ 1336 w 1507"/>
                <a:gd name="T73" fmla="*/ 51 h 1397"/>
                <a:gd name="T74" fmla="*/ 1415 w 1507"/>
                <a:gd name="T75" fmla="*/ 158 h 1397"/>
                <a:gd name="T76" fmla="*/ 1478 w 1507"/>
                <a:gd name="T77" fmla="*/ 301 h 1397"/>
                <a:gd name="T78" fmla="*/ 1499 w 1507"/>
                <a:gd name="T79" fmla="*/ 407 h 1397"/>
                <a:gd name="T80" fmla="*/ 1503 w 1507"/>
                <a:gd name="T81" fmla="*/ 532 h 1397"/>
                <a:gd name="T82" fmla="*/ 1482 w 1507"/>
                <a:gd name="T83" fmla="*/ 685 h 1397"/>
                <a:gd name="T84" fmla="*/ 1436 w 1507"/>
                <a:gd name="T85" fmla="*/ 847 h 1397"/>
                <a:gd name="T86" fmla="*/ 1377 w 1507"/>
                <a:gd name="T87" fmla="*/ 963 h 1397"/>
                <a:gd name="T88" fmla="*/ 1273 w 1507"/>
                <a:gd name="T89" fmla="*/ 1101 h 1397"/>
                <a:gd name="T90" fmla="*/ 1168 w 1507"/>
                <a:gd name="T91" fmla="*/ 1208 h 1397"/>
                <a:gd name="T92" fmla="*/ 1068 w 1507"/>
                <a:gd name="T93" fmla="*/ 1277 h 1397"/>
                <a:gd name="T94" fmla="*/ 955 w 1507"/>
                <a:gd name="T95" fmla="*/ 1342 h 1397"/>
                <a:gd name="T96" fmla="*/ 825 w 1507"/>
                <a:gd name="T97" fmla="*/ 1379 h 1397"/>
                <a:gd name="T98" fmla="*/ 683 w 1507"/>
                <a:gd name="T99" fmla="*/ 1397 h 1397"/>
                <a:gd name="T100" fmla="*/ 528 w 1507"/>
                <a:gd name="T101" fmla="*/ 1374 h 1397"/>
                <a:gd name="T102" fmla="*/ 423 w 1507"/>
                <a:gd name="T103" fmla="*/ 1337 h 1397"/>
                <a:gd name="T104" fmla="*/ 306 w 1507"/>
                <a:gd name="T105" fmla="*/ 1263 h 1397"/>
                <a:gd name="T106" fmla="*/ 189 w 1507"/>
                <a:gd name="T107" fmla="*/ 1143 h 1397"/>
                <a:gd name="T108" fmla="*/ 126 w 1507"/>
                <a:gd name="T109" fmla="*/ 1041 h 1397"/>
                <a:gd name="T110" fmla="*/ 67 w 1507"/>
                <a:gd name="T111" fmla="*/ 916 h 1397"/>
                <a:gd name="T112" fmla="*/ 26 w 1507"/>
                <a:gd name="T113" fmla="*/ 764 h 1397"/>
                <a:gd name="T114" fmla="*/ 0 w 1507"/>
                <a:gd name="T115" fmla="*/ 579 h 1397"/>
                <a:gd name="T116" fmla="*/ 13 w 1507"/>
                <a:gd name="T117" fmla="*/ 370 h 139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507" h="1397">
                  <a:moveTo>
                    <a:pt x="113" y="417"/>
                  </a:moveTo>
                  <a:lnTo>
                    <a:pt x="109" y="421"/>
                  </a:lnTo>
                  <a:lnTo>
                    <a:pt x="109" y="440"/>
                  </a:lnTo>
                  <a:lnTo>
                    <a:pt x="105" y="454"/>
                  </a:lnTo>
                  <a:lnTo>
                    <a:pt x="101" y="468"/>
                  </a:lnTo>
                  <a:lnTo>
                    <a:pt x="101" y="486"/>
                  </a:lnTo>
                  <a:lnTo>
                    <a:pt x="101" y="514"/>
                  </a:lnTo>
                  <a:lnTo>
                    <a:pt x="101" y="532"/>
                  </a:lnTo>
                  <a:lnTo>
                    <a:pt x="101" y="560"/>
                  </a:lnTo>
                  <a:lnTo>
                    <a:pt x="101" y="583"/>
                  </a:lnTo>
                  <a:lnTo>
                    <a:pt x="105" y="616"/>
                  </a:lnTo>
                  <a:lnTo>
                    <a:pt x="105" y="629"/>
                  </a:lnTo>
                  <a:lnTo>
                    <a:pt x="105" y="643"/>
                  </a:lnTo>
                  <a:lnTo>
                    <a:pt x="109" y="657"/>
                  </a:lnTo>
                  <a:lnTo>
                    <a:pt x="109" y="676"/>
                  </a:lnTo>
                  <a:lnTo>
                    <a:pt x="113" y="694"/>
                  </a:lnTo>
                  <a:lnTo>
                    <a:pt x="118" y="708"/>
                  </a:lnTo>
                  <a:lnTo>
                    <a:pt x="122" y="727"/>
                  </a:lnTo>
                  <a:lnTo>
                    <a:pt x="126" y="745"/>
                  </a:lnTo>
                  <a:lnTo>
                    <a:pt x="126" y="759"/>
                  </a:lnTo>
                  <a:lnTo>
                    <a:pt x="134" y="778"/>
                  </a:lnTo>
                  <a:lnTo>
                    <a:pt x="134" y="796"/>
                  </a:lnTo>
                  <a:lnTo>
                    <a:pt x="139" y="810"/>
                  </a:lnTo>
                  <a:lnTo>
                    <a:pt x="147" y="828"/>
                  </a:lnTo>
                  <a:lnTo>
                    <a:pt x="151" y="847"/>
                  </a:lnTo>
                  <a:lnTo>
                    <a:pt x="159" y="865"/>
                  </a:lnTo>
                  <a:lnTo>
                    <a:pt x="164" y="889"/>
                  </a:lnTo>
                  <a:lnTo>
                    <a:pt x="172" y="902"/>
                  </a:lnTo>
                  <a:lnTo>
                    <a:pt x="176" y="921"/>
                  </a:lnTo>
                  <a:lnTo>
                    <a:pt x="185" y="935"/>
                  </a:lnTo>
                  <a:lnTo>
                    <a:pt x="197" y="958"/>
                  </a:lnTo>
                  <a:lnTo>
                    <a:pt x="201" y="972"/>
                  </a:lnTo>
                  <a:lnTo>
                    <a:pt x="214" y="990"/>
                  </a:lnTo>
                  <a:lnTo>
                    <a:pt x="226" y="1009"/>
                  </a:lnTo>
                  <a:lnTo>
                    <a:pt x="239" y="1027"/>
                  </a:lnTo>
                  <a:lnTo>
                    <a:pt x="247" y="1046"/>
                  </a:lnTo>
                  <a:lnTo>
                    <a:pt x="260" y="1060"/>
                  </a:lnTo>
                  <a:lnTo>
                    <a:pt x="272" y="1078"/>
                  </a:lnTo>
                  <a:lnTo>
                    <a:pt x="285" y="1097"/>
                  </a:lnTo>
                  <a:lnTo>
                    <a:pt x="302" y="1111"/>
                  </a:lnTo>
                  <a:lnTo>
                    <a:pt x="314" y="1129"/>
                  </a:lnTo>
                  <a:lnTo>
                    <a:pt x="331" y="1143"/>
                  </a:lnTo>
                  <a:lnTo>
                    <a:pt x="348" y="1161"/>
                  </a:lnTo>
                  <a:lnTo>
                    <a:pt x="365" y="1175"/>
                  </a:lnTo>
                  <a:lnTo>
                    <a:pt x="381" y="1194"/>
                  </a:lnTo>
                  <a:lnTo>
                    <a:pt x="398" y="1208"/>
                  </a:lnTo>
                  <a:lnTo>
                    <a:pt x="423" y="1222"/>
                  </a:lnTo>
                  <a:lnTo>
                    <a:pt x="440" y="1235"/>
                  </a:lnTo>
                  <a:lnTo>
                    <a:pt x="461" y="1249"/>
                  </a:lnTo>
                  <a:lnTo>
                    <a:pt x="486" y="1263"/>
                  </a:lnTo>
                  <a:lnTo>
                    <a:pt x="511" y="1282"/>
                  </a:lnTo>
                  <a:lnTo>
                    <a:pt x="528" y="1286"/>
                  </a:lnTo>
                  <a:lnTo>
                    <a:pt x="536" y="1286"/>
                  </a:lnTo>
                  <a:lnTo>
                    <a:pt x="549" y="1291"/>
                  </a:lnTo>
                  <a:lnTo>
                    <a:pt x="561" y="1296"/>
                  </a:lnTo>
                  <a:lnTo>
                    <a:pt x="582" y="1300"/>
                  </a:lnTo>
                  <a:lnTo>
                    <a:pt x="599" y="1305"/>
                  </a:lnTo>
                  <a:lnTo>
                    <a:pt x="620" y="1305"/>
                  </a:lnTo>
                  <a:lnTo>
                    <a:pt x="641" y="1305"/>
                  </a:lnTo>
                  <a:lnTo>
                    <a:pt x="666" y="1309"/>
                  </a:lnTo>
                  <a:lnTo>
                    <a:pt x="687" y="1309"/>
                  </a:lnTo>
                  <a:lnTo>
                    <a:pt x="716" y="1309"/>
                  </a:lnTo>
                  <a:lnTo>
                    <a:pt x="729" y="1305"/>
                  </a:lnTo>
                  <a:lnTo>
                    <a:pt x="745" y="1305"/>
                  </a:lnTo>
                  <a:lnTo>
                    <a:pt x="762" y="1305"/>
                  </a:lnTo>
                  <a:lnTo>
                    <a:pt x="775" y="1305"/>
                  </a:lnTo>
                  <a:lnTo>
                    <a:pt x="787" y="1296"/>
                  </a:lnTo>
                  <a:lnTo>
                    <a:pt x="804" y="1296"/>
                  </a:lnTo>
                  <a:lnTo>
                    <a:pt x="817" y="1291"/>
                  </a:lnTo>
                  <a:lnTo>
                    <a:pt x="833" y="1286"/>
                  </a:lnTo>
                  <a:lnTo>
                    <a:pt x="850" y="1277"/>
                  </a:lnTo>
                  <a:lnTo>
                    <a:pt x="867" y="1272"/>
                  </a:lnTo>
                  <a:lnTo>
                    <a:pt x="884" y="1268"/>
                  </a:lnTo>
                  <a:lnTo>
                    <a:pt x="900" y="1263"/>
                  </a:lnTo>
                  <a:lnTo>
                    <a:pt x="917" y="1249"/>
                  </a:lnTo>
                  <a:lnTo>
                    <a:pt x="934" y="1240"/>
                  </a:lnTo>
                  <a:lnTo>
                    <a:pt x="951" y="1231"/>
                  </a:lnTo>
                  <a:lnTo>
                    <a:pt x="967" y="1222"/>
                  </a:lnTo>
                  <a:lnTo>
                    <a:pt x="988" y="1212"/>
                  </a:lnTo>
                  <a:lnTo>
                    <a:pt x="1005" y="1198"/>
                  </a:lnTo>
                  <a:lnTo>
                    <a:pt x="1022" y="1189"/>
                  </a:lnTo>
                  <a:lnTo>
                    <a:pt x="1043" y="1180"/>
                  </a:lnTo>
                  <a:lnTo>
                    <a:pt x="1055" y="1161"/>
                  </a:lnTo>
                  <a:lnTo>
                    <a:pt x="1076" y="1148"/>
                  </a:lnTo>
                  <a:lnTo>
                    <a:pt x="1093" y="1129"/>
                  </a:lnTo>
                  <a:lnTo>
                    <a:pt x="1114" y="1115"/>
                  </a:lnTo>
                  <a:lnTo>
                    <a:pt x="1131" y="1097"/>
                  </a:lnTo>
                  <a:lnTo>
                    <a:pt x="1151" y="1078"/>
                  </a:lnTo>
                  <a:lnTo>
                    <a:pt x="1168" y="1060"/>
                  </a:lnTo>
                  <a:lnTo>
                    <a:pt x="1189" y="1041"/>
                  </a:lnTo>
                  <a:lnTo>
                    <a:pt x="1206" y="1018"/>
                  </a:lnTo>
                  <a:lnTo>
                    <a:pt x="1227" y="995"/>
                  </a:lnTo>
                  <a:lnTo>
                    <a:pt x="1244" y="972"/>
                  </a:lnTo>
                  <a:lnTo>
                    <a:pt x="1264" y="944"/>
                  </a:lnTo>
                  <a:lnTo>
                    <a:pt x="1281" y="916"/>
                  </a:lnTo>
                  <a:lnTo>
                    <a:pt x="1302" y="893"/>
                  </a:lnTo>
                  <a:lnTo>
                    <a:pt x="1323" y="865"/>
                  </a:lnTo>
                  <a:lnTo>
                    <a:pt x="1344" y="838"/>
                  </a:lnTo>
                  <a:lnTo>
                    <a:pt x="1344" y="833"/>
                  </a:lnTo>
                  <a:lnTo>
                    <a:pt x="1352" y="819"/>
                  </a:lnTo>
                  <a:lnTo>
                    <a:pt x="1357" y="796"/>
                  </a:lnTo>
                  <a:lnTo>
                    <a:pt x="1373" y="768"/>
                  </a:lnTo>
                  <a:lnTo>
                    <a:pt x="1377" y="750"/>
                  </a:lnTo>
                  <a:lnTo>
                    <a:pt x="1386" y="736"/>
                  </a:lnTo>
                  <a:lnTo>
                    <a:pt x="1390" y="713"/>
                  </a:lnTo>
                  <a:lnTo>
                    <a:pt x="1398" y="694"/>
                  </a:lnTo>
                  <a:lnTo>
                    <a:pt x="1403" y="666"/>
                  </a:lnTo>
                  <a:lnTo>
                    <a:pt x="1411" y="643"/>
                  </a:lnTo>
                  <a:lnTo>
                    <a:pt x="1415" y="620"/>
                  </a:lnTo>
                  <a:lnTo>
                    <a:pt x="1419" y="597"/>
                  </a:lnTo>
                  <a:lnTo>
                    <a:pt x="1424" y="569"/>
                  </a:lnTo>
                  <a:lnTo>
                    <a:pt x="1428" y="542"/>
                  </a:lnTo>
                  <a:lnTo>
                    <a:pt x="1428" y="514"/>
                  </a:lnTo>
                  <a:lnTo>
                    <a:pt x="1428" y="481"/>
                  </a:lnTo>
                  <a:lnTo>
                    <a:pt x="1428" y="468"/>
                  </a:lnTo>
                  <a:lnTo>
                    <a:pt x="1428" y="454"/>
                  </a:lnTo>
                  <a:lnTo>
                    <a:pt x="1424" y="435"/>
                  </a:lnTo>
                  <a:lnTo>
                    <a:pt x="1424" y="421"/>
                  </a:lnTo>
                  <a:lnTo>
                    <a:pt x="1419" y="407"/>
                  </a:lnTo>
                  <a:lnTo>
                    <a:pt x="1419" y="394"/>
                  </a:lnTo>
                  <a:lnTo>
                    <a:pt x="1415" y="375"/>
                  </a:lnTo>
                  <a:lnTo>
                    <a:pt x="1415" y="361"/>
                  </a:lnTo>
                  <a:lnTo>
                    <a:pt x="1407" y="343"/>
                  </a:lnTo>
                  <a:lnTo>
                    <a:pt x="1403" y="329"/>
                  </a:lnTo>
                  <a:lnTo>
                    <a:pt x="1394" y="310"/>
                  </a:lnTo>
                  <a:lnTo>
                    <a:pt x="1390" y="296"/>
                  </a:lnTo>
                  <a:lnTo>
                    <a:pt x="1382" y="283"/>
                  </a:lnTo>
                  <a:lnTo>
                    <a:pt x="1377" y="264"/>
                  </a:lnTo>
                  <a:lnTo>
                    <a:pt x="1369" y="246"/>
                  </a:lnTo>
                  <a:lnTo>
                    <a:pt x="1365" y="232"/>
                  </a:lnTo>
                  <a:lnTo>
                    <a:pt x="1352" y="218"/>
                  </a:lnTo>
                  <a:lnTo>
                    <a:pt x="1344" y="199"/>
                  </a:lnTo>
                  <a:lnTo>
                    <a:pt x="1336" y="185"/>
                  </a:lnTo>
                  <a:lnTo>
                    <a:pt x="1327" y="167"/>
                  </a:lnTo>
                  <a:lnTo>
                    <a:pt x="1315" y="148"/>
                  </a:lnTo>
                  <a:lnTo>
                    <a:pt x="1302" y="135"/>
                  </a:lnTo>
                  <a:lnTo>
                    <a:pt x="1290" y="121"/>
                  </a:lnTo>
                  <a:lnTo>
                    <a:pt x="1277" y="107"/>
                  </a:lnTo>
                  <a:lnTo>
                    <a:pt x="1273" y="107"/>
                  </a:lnTo>
                  <a:lnTo>
                    <a:pt x="1264" y="121"/>
                  </a:lnTo>
                  <a:lnTo>
                    <a:pt x="1244" y="135"/>
                  </a:lnTo>
                  <a:lnTo>
                    <a:pt x="1227" y="158"/>
                  </a:lnTo>
                  <a:lnTo>
                    <a:pt x="1214" y="172"/>
                  </a:lnTo>
                  <a:lnTo>
                    <a:pt x="1206" y="185"/>
                  </a:lnTo>
                  <a:lnTo>
                    <a:pt x="1193" y="199"/>
                  </a:lnTo>
                  <a:lnTo>
                    <a:pt x="1181" y="218"/>
                  </a:lnTo>
                  <a:lnTo>
                    <a:pt x="1172" y="236"/>
                  </a:lnTo>
                  <a:lnTo>
                    <a:pt x="1164" y="255"/>
                  </a:lnTo>
                  <a:lnTo>
                    <a:pt x="1156" y="273"/>
                  </a:lnTo>
                  <a:lnTo>
                    <a:pt x="1147" y="296"/>
                  </a:lnTo>
                  <a:lnTo>
                    <a:pt x="1139" y="315"/>
                  </a:lnTo>
                  <a:lnTo>
                    <a:pt x="1135" y="338"/>
                  </a:lnTo>
                  <a:lnTo>
                    <a:pt x="1131" y="361"/>
                  </a:lnTo>
                  <a:lnTo>
                    <a:pt x="1131" y="384"/>
                  </a:lnTo>
                  <a:lnTo>
                    <a:pt x="1131" y="412"/>
                  </a:lnTo>
                  <a:lnTo>
                    <a:pt x="1131" y="435"/>
                  </a:lnTo>
                  <a:lnTo>
                    <a:pt x="1139" y="463"/>
                  </a:lnTo>
                  <a:lnTo>
                    <a:pt x="1147" y="486"/>
                  </a:lnTo>
                  <a:lnTo>
                    <a:pt x="1156" y="514"/>
                  </a:lnTo>
                  <a:lnTo>
                    <a:pt x="1168" y="537"/>
                  </a:lnTo>
                  <a:lnTo>
                    <a:pt x="1189" y="560"/>
                  </a:lnTo>
                  <a:lnTo>
                    <a:pt x="1210" y="588"/>
                  </a:lnTo>
                  <a:lnTo>
                    <a:pt x="1218" y="597"/>
                  </a:lnTo>
                  <a:lnTo>
                    <a:pt x="1231" y="611"/>
                  </a:lnTo>
                  <a:lnTo>
                    <a:pt x="1248" y="625"/>
                  </a:lnTo>
                  <a:lnTo>
                    <a:pt x="1264" y="639"/>
                  </a:lnTo>
                  <a:lnTo>
                    <a:pt x="1277" y="648"/>
                  </a:lnTo>
                  <a:lnTo>
                    <a:pt x="1294" y="662"/>
                  </a:lnTo>
                  <a:lnTo>
                    <a:pt x="1315" y="676"/>
                  </a:lnTo>
                  <a:lnTo>
                    <a:pt x="1336" y="690"/>
                  </a:lnTo>
                  <a:lnTo>
                    <a:pt x="1277" y="768"/>
                  </a:lnTo>
                  <a:lnTo>
                    <a:pt x="1269" y="759"/>
                  </a:lnTo>
                  <a:lnTo>
                    <a:pt x="1256" y="750"/>
                  </a:lnTo>
                  <a:lnTo>
                    <a:pt x="1244" y="736"/>
                  </a:lnTo>
                  <a:lnTo>
                    <a:pt x="1231" y="722"/>
                  </a:lnTo>
                  <a:lnTo>
                    <a:pt x="1214" y="708"/>
                  </a:lnTo>
                  <a:lnTo>
                    <a:pt x="1202" y="690"/>
                  </a:lnTo>
                  <a:lnTo>
                    <a:pt x="1185" y="666"/>
                  </a:lnTo>
                  <a:lnTo>
                    <a:pt x="1168" y="648"/>
                  </a:lnTo>
                  <a:lnTo>
                    <a:pt x="1151" y="625"/>
                  </a:lnTo>
                  <a:lnTo>
                    <a:pt x="1139" y="602"/>
                  </a:lnTo>
                  <a:lnTo>
                    <a:pt x="1122" y="574"/>
                  </a:lnTo>
                  <a:lnTo>
                    <a:pt x="1105" y="551"/>
                  </a:lnTo>
                  <a:lnTo>
                    <a:pt x="1093" y="523"/>
                  </a:lnTo>
                  <a:lnTo>
                    <a:pt x="1080" y="495"/>
                  </a:lnTo>
                  <a:lnTo>
                    <a:pt x="1076" y="477"/>
                  </a:lnTo>
                  <a:lnTo>
                    <a:pt x="1068" y="463"/>
                  </a:lnTo>
                  <a:lnTo>
                    <a:pt x="1064" y="449"/>
                  </a:lnTo>
                  <a:lnTo>
                    <a:pt x="1059" y="435"/>
                  </a:lnTo>
                  <a:lnTo>
                    <a:pt x="1051" y="417"/>
                  </a:lnTo>
                  <a:lnTo>
                    <a:pt x="1051" y="398"/>
                  </a:lnTo>
                  <a:lnTo>
                    <a:pt x="1047" y="384"/>
                  </a:lnTo>
                  <a:lnTo>
                    <a:pt x="1047" y="370"/>
                  </a:lnTo>
                  <a:lnTo>
                    <a:pt x="1043" y="352"/>
                  </a:lnTo>
                  <a:lnTo>
                    <a:pt x="1043" y="338"/>
                  </a:lnTo>
                  <a:lnTo>
                    <a:pt x="1043" y="320"/>
                  </a:lnTo>
                  <a:lnTo>
                    <a:pt x="1043" y="306"/>
                  </a:lnTo>
                  <a:lnTo>
                    <a:pt x="1043" y="287"/>
                  </a:lnTo>
                  <a:lnTo>
                    <a:pt x="1047" y="273"/>
                  </a:lnTo>
                  <a:lnTo>
                    <a:pt x="1051" y="255"/>
                  </a:lnTo>
                  <a:lnTo>
                    <a:pt x="1055" y="241"/>
                  </a:lnTo>
                  <a:lnTo>
                    <a:pt x="1059" y="227"/>
                  </a:lnTo>
                  <a:lnTo>
                    <a:pt x="1068" y="209"/>
                  </a:lnTo>
                  <a:lnTo>
                    <a:pt x="1076" y="190"/>
                  </a:lnTo>
                  <a:lnTo>
                    <a:pt x="1080" y="176"/>
                  </a:lnTo>
                  <a:lnTo>
                    <a:pt x="1089" y="162"/>
                  </a:lnTo>
                  <a:lnTo>
                    <a:pt x="1101" y="144"/>
                  </a:lnTo>
                  <a:lnTo>
                    <a:pt x="1114" y="130"/>
                  </a:lnTo>
                  <a:lnTo>
                    <a:pt x="1126" y="116"/>
                  </a:lnTo>
                  <a:lnTo>
                    <a:pt x="1139" y="102"/>
                  </a:lnTo>
                  <a:lnTo>
                    <a:pt x="1156" y="84"/>
                  </a:lnTo>
                  <a:lnTo>
                    <a:pt x="1168" y="70"/>
                  </a:lnTo>
                  <a:lnTo>
                    <a:pt x="1189" y="56"/>
                  </a:lnTo>
                  <a:lnTo>
                    <a:pt x="1206" y="37"/>
                  </a:lnTo>
                  <a:lnTo>
                    <a:pt x="1231" y="24"/>
                  </a:lnTo>
                  <a:lnTo>
                    <a:pt x="1252" y="10"/>
                  </a:lnTo>
                  <a:lnTo>
                    <a:pt x="1277" y="0"/>
                  </a:lnTo>
                  <a:lnTo>
                    <a:pt x="1281" y="0"/>
                  </a:lnTo>
                  <a:lnTo>
                    <a:pt x="1294" y="10"/>
                  </a:lnTo>
                  <a:lnTo>
                    <a:pt x="1311" y="24"/>
                  </a:lnTo>
                  <a:lnTo>
                    <a:pt x="1336" y="51"/>
                  </a:lnTo>
                  <a:lnTo>
                    <a:pt x="1344" y="61"/>
                  </a:lnTo>
                  <a:lnTo>
                    <a:pt x="1361" y="79"/>
                  </a:lnTo>
                  <a:lnTo>
                    <a:pt x="1373" y="93"/>
                  </a:lnTo>
                  <a:lnTo>
                    <a:pt x="1390" y="116"/>
                  </a:lnTo>
                  <a:lnTo>
                    <a:pt x="1403" y="135"/>
                  </a:lnTo>
                  <a:lnTo>
                    <a:pt x="1415" y="158"/>
                  </a:lnTo>
                  <a:lnTo>
                    <a:pt x="1432" y="185"/>
                  </a:lnTo>
                  <a:lnTo>
                    <a:pt x="1444" y="213"/>
                  </a:lnTo>
                  <a:lnTo>
                    <a:pt x="1457" y="236"/>
                  </a:lnTo>
                  <a:lnTo>
                    <a:pt x="1465" y="269"/>
                  </a:lnTo>
                  <a:lnTo>
                    <a:pt x="1470" y="283"/>
                  </a:lnTo>
                  <a:lnTo>
                    <a:pt x="1478" y="301"/>
                  </a:lnTo>
                  <a:lnTo>
                    <a:pt x="1482" y="315"/>
                  </a:lnTo>
                  <a:lnTo>
                    <a:pt x="1486" y="333"/>
                  </a:lnTo>
                  <a:lnTo>
                    <a:pt x="1490" y="352"/>
                  </a:lnTo>
                  <a:lnTo>
                    <a:pt x="1490" y="366"/>
                  </a:lnTo>
                  <a:lnTo>
                    <a:pt x="1495" y="384"/>
                  </a:lnTo>
                  <a:lnTo>
                    <a:pt x="1499" y="407"/>
                  </a:lnTo>
                  <a:lnTo>
                    <a:pt x="1499" y="426"/>
                  </a:lnTo>
                  <a:lnTo>
                    <a:pt x="1503" y="449"/>
                  </a:lnTo>
                  <a:lnTo>
                    <a:pt x="1503" y="468"/>
                  </a:lnTo>
                  <a:lnTo>
                    <a:pt x="1507" y="491"/>
                  </a:lnTo>
                  <a:lnTo>
                    <a:pt x="1503" y="514"/>
                  </a:lnTo>
                  <a:lnTo>
                    <a:pt x="1503" y="532"/>
                  </a:lnTo>
                  <a:lnTo>
                    <a:pt x="1503" y="560"/>
                  </a:lnTo>
                  <a:lnTo>
                    <a:pt x="1499" y="583"/>
                  </a:lnTo>
                  <a:lnTo>
                    <a:pt x="1495" y="606"/>
                  </a:lnTo>
                  <a:lnTo>
                    <a:pt x="1490" y="629"/>
                  </a:lnTo>
                  <a:lnTo>
                    <a:pt x="1486" y="657"/>
                  </a:lnTo>
                  <a:lnTo>
                    <a:pt x="1482" y="685"/>
                  </a:lnTo>
                  <a:lnTo>
                    <a:pt x="1478" y="708"/>
                  </a:lnTo>
                  <a:lnTo>
                    <a:pt x="1470" y="736"/>
                  </a:lnTo>
                  <a:lnTo>
                    <a:pt x="1465" y="759"/>
                  </a:lnTo>
                  <a:lnTo>
                    <a:pt x="1457" y="791"/>
                  </a:lnTo>
                  <a:lnTo>
                    <a:pt x="1444" y="819"/>
                  </a:lnTo>
                  <a:lnTo>
                    <a:pt x="1436" y="847"/>
                  </a:lnTo>
                  <a:lnTo>
                    <a:pt x="1428" y="875"/>
                  </a:lnTo>
                  <a:lnTo>
                    <a:pt x="1415" y="907"/>
                  </a:lnTo>
                  <a:lnTo>
                    <a:pt x="1411" y="916"/>
                  </a:lnTo>
                  <a:lnTo>
                    <a:pt x="1398" y="935"/>
                  </a:lnTo>
                  <a:lnTo>
                    <a:pt x="1390" y="944"/>
                  </a:lnTo>
                  <a:lnTo>
                    <a:pt x="1377" y="963"/>
                  </a:lnTo>
                  <a:lnTo>
                    <a:pt x="1365" y="981"/>
                  </a:lnTo>
                  <a:lnTo>
                    <a:pt x="1352" y="1004"/>
                  </a:lnTo>
                  <a:lnTo>
                    <a:pt x="1331" y="1027"/>
                  </a:lnTo>
                  <a:lnTo>
                    <a:pt x="1315" y="1050"/>
                  </a:lnTo>
                  <a:lnTo>
                    <a:pt x="1294" y="1074"/>
                  </a:lnTo>
                  <a:lnTo>
                    <a:pt x="1273" y="1101"/>
                  </a:lnTo>
                  <a:lnTo>
                    <a:pt x="1248" y="1129"/>
                  </a:lnTo>
                  <a:lnTo>
                    <a:pt x="1223" y="1152"/>
                  </a:lnTo>
                  <a:lnTo>
                    <a:pt x="1206" y="1166"/>
                  </a:lnTo>
                  <a:lnTo>
                    <a:pt x="1193" y="1180"/>
                  </a:lnTo>
                  <a:lnTo>
                    <a:pt x="1181" y="1194"/>
                  </a:lnTo>
                  <a:lnTo>
                    <a:pt x="1168" y="1208"/>
                  </a:lnTo>
                  <a:lnTo>
                    <a:pt x="1151" y="1222"/>
                  </a:lnTo>
                  <a:lnTo>
                    <a:pt x="1135" y="1231"/>
                  </a:lnTo>
                  <a:lnTo>
                    <a:pt x="1118" y="1240"/>
                  </a:lnTo>
                  <a:lnTo>
                    <a:pt x="1101" y="1254"/>
                  </a:lnTo>
                  <a:lnTo>
                    <a:pt x="1084" y="1268"/>
                  </a:lnTo>
                  <a:lnTo>
                    <a:pt x="1068" y="1277"/>
                  </a:lnTo>
                  <a:lnTo>
                    <a:pt x="1051" y="1291"/>
                  </a:lnTo>
                  <a:lnTo>
                    <a:pt x="1030" y="1305"/>
                  </a:lnTo>
                  <a:lnTo>
                    <a:pt x="1013" y="1309"/>
                  </a:lnTo>
                  <a:lnTo>
                    <a:pt x="992" y="1323"/>
                  </a:lnTo>
                  <a:lnTo>
                    <a:pt x="971" y="1333"/>
                  </a:lnTo>
                  <a:lnTo>
                    <a:pt x="955" y="1342"/>
                  </a:lnTo>
                  <a:lnTo>
                    <a:pt x="930" y="1346"/>
                  </a:lnTo>
                  <a:lnTo>
                    <a:pt x="913" y="1356"/>
                  </a:lnTo>
                  <a:lnTo>
                    <a:pt x="892" y="1365"/>
                  </a:lnTo>
                  <a:lnTo>
                    <a:pt x="871" y="1374"/>
                  </a:lnTo>
                  <a:lnTo>
                    <a:pt x="850" y="1374"/>
                  </a:lnTo>
                  <a:lnTo>
                    <a:pt x="825" y="1379"/>
                  </a:lnTo>
                  <a:lnTo>
                    <a:pt x="804" y="1384"/>
                  </a:lnTo>
                  <a:lnTo>
                    <a:pt x="779" y="1388"/>
                  </a:lnTo>
                  <a:lnTo>
                    <a:pt x="754" y="1393"/>
                  </a:lnTo>
                  <a:lnTo>
                    <a:pt x="729" y="1393"/>
                  </a:lnTo>
                  <a:lnTo>
                    <a:pt x="704" y="1393"/>
                  </a:lnTo>
                  <a:lnTo>
                    <a:pt x="683" y="1397"/>
                  </a:lnTo>
                  <a:lnTo>
                    <a:pt x="653" y="1393"/>
                  </a:lnTo>
                  <a:lnTo>
                    <a:pt x="628" y="1393"/>
                  </a:lnTo>
                  <a:lnTo>
                    <a:pt x="603" y="1388"/>
                  </a:lnTo>
                  <a:lnTo>
                    <a:pt x="578" y="1388"/>
                  </a:lnTo>
                  <a:lnTo>
                    <a:pt x="553" y="1379"/>
                  </a:lnTo>
                  <a:lnTo>
                    <a:pt x="528" y="1374"/>
                  </a:lnTo>
                  <a:lnTo>
                    <a:pt x="499" y="1365"/>
                  </a:lnTo>
                  <a:lnTo>
                    <a:pt x="473" y="1360"/>
                  </a:lnTo>
                  <a:lnTo>
                    <a:pt x="465" y="1360"/>
                  </a:lnTo>
                  <a:lnTo>
                    <a:pt x="448" y="1351"/>
                  </a:lnTo>
                  <a:lnTo>
                    <a:pt x="436" y="1342"/>
                  </a:lnTo>
                  <a:lnTo>
                    <a:pt x="423" y="1337"/>
                  </a:lnTo>
                  <a:lnTo>
                    <a:pt x="402" y="1328"/>
                  </a:lnTo>
                  <a:lnTo>
                    <a:pt x="390" y="1319"/>
                  </a:lnTo>
                  <a:lnTo>
                    <a:pt x="369" y="1305"/>
                  </a:lnTo>
                  <a:lnTo>
                    <a:pt x="348" y="1296"/>
                  </a:lnTo>
                  <a:lnTo>
                    <a:pt x="327" y="1277"/>
                  </a:lnTo>
                  <a:lnTo>
                    <a:pt x="306" y="1263"/>
                  </a:lnTo>
                  <a:lnTo>
                    <a:pt x="285" y="1240"/>
                  </a:lnTo>
                  <a:lnTo>
                    <a:pt x="260" y="1222"/>
                  </a:lnTo>
                  <a:lnTo>
                    <a:pt x="239" y="1194"/>
                  </a:lnTo>
                  <a:lnTo>
                    <a:pt x="214" y="1171"/>
                  </a:lnTo>
                  <a:lnTo>
                    <a:pt x="201" y="1157"/>
                  </a:lnTo>
                  <a:lnTo>
                    <a:pt x="189" y="1143"/>
                  </a:lnTo>
                  <a:lnTo>
                    <a:pt x="176" y="1124"/>
                  </a:lnTo>
                  <a:lnTo>
                    <a:pt x="168" y="1111"/>
                  </a:lnTo>
                  <a:lnTo>
                    <a:pt x="155" y="1092"/>
                  </a:lnTo>
                  <a:lnTo>
                    <a:pt x="147" y="1074"/>
                  </a:lnTo>
                  <a:lnTo>
                    <a:pt x="134" y="1060"/>
                  </a:lnTo>
                  <a:lnTo>
                    <a:pt x="126" y="1041"/>
                  </a:lnTo>
                  <a:lnTo>
                    <a:pt x="113" y="1018"/>
                  </a:lnTo>
                  <a:lnTo>
                    <a:pt x="101" y="1000"/>
                  </a:lnTo>
                  <a:lnTo>
                    <a:pt x="93" y="976"/>
                  </a:lnTo>
                  <a:lnTo>
                    <a:pt x="84" y="958"/>
                  </a:lnTo>
                  <a:lnTo>
                    <a:pt x="76" y="935"/>
                  </a:lnTo>
                  <a:lnTo>
                    <a:pt x="67" y="916"/>
                  </a:lnTo>
                  <a:lnTo>
                    <a:pt x="59" y="893"/>
                  </a:lnTo>
                  <a:lnTo>
                    <a:pt x="51" y="870"/>
                  </a:lnTo>
                  <a:lnTo>
                    <a:pt x="46" y="842"/>
                  </a:lnTo>
                  <a:lnTo>
                    <a:pt x="38" y="819"/>
                  </a:lnTo>
                  <a:lnTo>
                    <a:pt x="30" y="791"/>
                  </a:lnTo>
                  <a:lnTo>
                    <a:pt x="26" y="764"/>
                  </a:lnTo>
                  <a:lnTo>
                    <a:pt x="17" y="736"/>
                  </a:lnTo>
                  <a:lnTo>
                    <a:pt x="13" y="708"/>
                  </a:lnTo>
                  <a:lnTo>
                    <a:pt x="9" y="676"/>
                  </a:lnTo>
                  <a:lnTo>
                    <a:pt x="9" y="648"/>
                  </a:lnTo>
                  <a:lnTo>
                    <a:pt x="5" y="616"/>
                  </a:lnTo>
                  <a:lnTo>
                    <a:pt x="0" y="579"/>
                  </a:lnTo>
                  <a:lnTo>
                    <a:pt x="0" y="546"/>
                  </a:lnTo>
                  <a:lnTo>
                    <a:pt x="0" y="514"/>
                  </a:lnTo>
                  <a:lnTo>
                    <a:pt x="0" y="477"/>
                  </a:lnTo>
                  <a:lnTo>
                    <a:pt x="5" y="440"/>
                  </a:lnTo>
                  <a:lnTo>
                    <a:pt x="9" y="407"/>
                  </a:lnTo>
                  <a:lnTo>
                    <a:pt x="13" y="370"/>
                  </a:lnTo>
                  <a:lnTo>
                    <a:pt x="113" y="4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5249" y="1360"/>
              <a:ext cx="1201" cy="1633"/>
            </a:xfrm>
            <a:custGeom>
              <a:avLst/>
              <a:gdLst>
                <a:gd name="T0" fmla="*/ 59 w 1201"/>
                <a:gd name="T1" fmla="*/ 1485 h 1633"/>
                <a:gd name="T2" fmla="*/ 138 w 1201"/>
                <a:gd name="T3" fmla="*/ 1513 h 1633"/>
                <a:gd name="T4" fmla="*/ 205 w 1201"/>
                <a:gd name="T5" fmla="*/ 1522 h 1633"/>
                <a:gd name="T6" fmla="*/ 268 w 1201"/>
                <a:gd name="T7" fmla="*/ 1527 h 1633"/>
                <a:gd name="T8" fmla="*/ 339 w 1201"/>
                <a:gd name="T9" fmla="*/ 1531 h 1633"/>
                <a:gd name="T10" fmla="*/ 414 w 1201"/>
                <a:gd name="T11" fmla="*/ 1522 h 1633"/>
                <a:gd name="T12" fmla="*/ 490 w 1201"/>
                <a:gd name="T13" fmla="*/ 1499 h 1633"/>
                <a:gd name="T14" fmla="*/ 569 w 1201"/>
                <a:gd name="T15" fmla="*/ 1467 h 1633"/>
                <a:gd name="T16" fmla="*/ 653 w 1201"/>
                <a:gd name="T17" fmla="*/ 1420 h 1633"/>
                <a:gd name="T18" fmla="*/ 737 w 1201"/>
                <a:gd name="T19" fmla="*/ 1360 h 1633"/>
                <a:gd name="T20" fmla="*/ 816 w 1201"/>
                <a:gd name="T21" fmla="*/ 1282 h 1633"/>
                <a:gd name="T22" fmla="*/ 896 w 1201"/>
                <a:gd name="T23" fmla="*/ 1184 h 1633"/>
                <a:gd name="T24" fmla="*/ 979 w 1201"/>
                <a:gd name="T25" fmla="*/ 1060 h 1633"/>
                <a:gd name="T26" fmla="*/ 1009 w 1201"/>
                <a:gd name="T27" fmla="*/ 990 h 1633"/>
                <a:gd name="T28" fmla="*/ 1042 w 1201"/>
                <a:gd name="T29" fmla="*/ 916 h 1633"/>
                <a:gd name="T30" fmla="*/ 1067 w 1201"/>
                <a:gd name="T31" fmla="*/ 819 h 1633"/>
                <a:gd name="T32" fmla="*/ 1080 w 1201"/>
                <a:gd name="T33" fmla="*/ 754 h 1633"/>
                <a:gd name="T34" fmla="*/ 1088 w 1201"/>
                <a:gd name="T35" fmla="*/ 689 h 1633"/>
                <a:gd name="T36" fmla="*/ 1092 w 1201"/>
                <a:gd name="T37" fmla="*/ 615 h 1633"/>
                <a:gd name="T38" fmla="*/ 1092 w 1201"/>
                <a:gd name="T39" fmla="*/ 537 h 1633"/>
                <a:gd name="T40" fmla="*/ 1088 w 1201"/>
                <a:gd name="T41" fmla="*/ 458 h 1633"/>
                <a:gd name="T42" fmla="*/ 1080 w 1201"/>
                <a:gd name="T43" fmla="*/ 380 h 1633"/>
                <a:gd name="T44" fmla="*/ 1051 w 1201"/>
                <a:gd name="T45" fmla="*/ 301 h 1633"/>
                <a:gd name="T46" fmla="*/ 1021 w 1201"/>
                <a:gd name="T47" fmla="*/ 218 h 1633"/>
                <a:gd name="T48" fmla="*/ 979 w 1201"/>
                <a:gd name="T49" fmla="*/ 144 h 1633"/>
                <a:gd name="T50" fmla="*/ 971 w 1201"/>
                <a:gd name="T51" fmla="*/ 0 h 1633"/>
                <a:gd name="T52" fmla="*/ 1005 w 1201"/>
                <a:gd name="T53" fmla="*/ 42 h 1633"/>
                <a:gd name="T54" fmla="*/ 1059 w 1201"/>
                <a:gd name="T55" fmla="*/ 121 h 1633"/>
                <a:gd name="T56" fmla="*/ 1101 w 1201"/>
                <a:gd name="T57" fmla="*/ 195 h 1633"/>
                <a:gd name="T58" fmla="*/ 1130 w 1201"/>
                <a:gd name="T59" fmla="*/ 259 h 1633"/>
                <a:gd name="T60" fmla="*/ 1155 w 1201"/>
                <a:gd name="T61" fmla="*/ 329 h 1633"/>
                <a:gd name="T62" fmla="*/ 1180 w 1201"/>
                <a:gd name="T63" fmla="*/ 412 h 1633"/>
                <a:gd name="T64" fmla="*/ 1193 w 1201"/>
                <a:gd name="T65" fmla="*/ 495 h 1633"/>
                <a:gd name="T66" fmla="*/ 1197 w 1201"/>
                <a:gd name="T67" fmla="*/ 588 h 1633"/>
                <a:gd name="T68" fmla="*/ 1197 w 1201"/>
                <a:gd name="T69" fmla="*/ 685 h 1633"/>
                <a:gd name="T70" fmla="*/ 1180 w 1201"/>
                <a:gd name="T71" fmla="*/ 791 h 1633"/>
                <a:gd name="T72" fmla="*/ 1151 w 1201"/>
                <a:gd name="T73" fmla="*/ 902 h 1633"/>
                <a:gd name="T74" fmla="*/ 1113 w 1201"/>
                <a:gd name="T75" fmla="*/ 1018 h 1633"/>
                <a:gd name="T76" fmla="*/ 1067 w 1201"/>
                <a:gd name="T77" fmla="*/ 1110 h 1633"/>
                <a:gd name="T78" fmla="*/ 1009 w 1201"/>
                <a:gd name="T79" fmla="*/ 1194 h 1633"/>
                <a:gd name="T80" fmla="*/ 942 w 1201"/>
                <a:gd name="T81" fmla="*/ 1268 h 1633"/>
                <a:gd name="T82" fmla="*/ 892 w 1201"/>
                <a:gd name="T83" fmla="*/ 1332 h 1633"/>
                <a:gd name="T84" fmla="*/ 829 w 1201"/>
                <a:gd name="T85" fmla="*/ 1393 h 1633"/>
                <a:gd name="T86" fmla="*/ 758 w 1201"/>
                <a:gd name="T87" fmla="*/ 1453 h 1633"/>
                <a:gd name="T88" fmla="*/ 678 w 1201"/>
                <a:gd name="T89" fmla="*/ 1508 h 1633"/>
                <a:gd name="T90" fmla="*/ 594 w 1201"/>
                <a:gd name="T91" fmla="*/ 1555 h 1633"/>
                <a:gd name="T92" fmla="*/ 502 w 1201"/>
                <a:gd name="T93" fmla="*/ 1592 h 1633"/>
                <a:gd name="T94" fmla="*/ 402 w 1201"/>
                <a:gd name="T95" fmla="*/ 1619 h 1633"/>
                <a:gd name="T96" fmla="*/ 293 w 1201"/>
                <a:gd name="T97" fmla="*/ 1629 h 1633"/>
                <a:gd name="T98" fmla="*/ 180 w 1201"/>
                <a:gd name="T99" fmla="*/ 1624 h 1633"/>
                <a:gd name="T100" fmla="*/ 63 w 1201"/>
                <a:gd name="T101" fmla="*/ 1601 h 1633"/>
                <a:gd name="T102" fmla="*/ 21 w 1201"/>
                <a:gd name="T103" fmla="*/ 1471 h 163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201" h="1633">
                  <a:moveTo>
                    <a:pt x="21" y="1471"/>
                  </a:moveTo>
                  <a:lnTo>
                    <a:pt x="25" y="1471"/>
                  </a:lnTo>
                  <a:lnTo>
                    <a:pt x="46" y="1480"/>
                  </a:lnTo>
                  <a:lnTo>
                    <a:pt x="59" y="1485"/>
                  </a:lnTo>
                  <a:lnTo>
                    <a:pt x="75" y="1494"/>
                  </a:lnTo>
                  <a:lnTo>
                    <a:pt x="92" y="1499"/>
                  </a:lnTo>
                  <a:lnTo>
                    <a:pt x="117" y="1508"/>
                  </a:lnTo>
                  <a:lnTo>
                    <a:pt x="138" y="1513"/>
                  </a:lnTo>
                  <a:lnTo>
                    <a:pt x="163" y="1518"/>
                  </a:lnTo>
                  <a:lnTo>
                    <a:pt x="176" y="1518"/>
                  </a:lnTo>
                  <a:lnTo>
                    <a:pt x="193" y="1522"/>
                  </a:lnTo>
                  <a:lnTo>
                    <a:pt x="205" y="1522"/>
                  </a:lnTo>
                  <a:lnTo>
                    <a:pt x="222" y="1527"/>
                  </a:lnTo>
                  <a:lnTo>
                    <a:pt x="239" y="1527"/>
                  </a:lnTo>
                  <a:lnTo>
                    <a:pt x="251" y="1527"/>
                  </a:lnTo>
                  <a:lnTo>
                    <a:pt x="268" y="1527"/>
                  </a:lnTo>
                  <a:lnTo>
                    <a:pt x="289" y="1531"/>
                  </a:lnTo>
                  <a:lnTo>
                    <a:pt x="301" y="1531"/>
                  </a:lnTo>
                  <a:lnTo>
                    <a:pt x="322" y="1531"/>
                  </a:lnTo>
                  <a:lnTo>
                    <a:pt x="339" y="1531"/>
                  </a:lnTo>
                  <a:lnTo>
                    <a:pt x="360" y="1531"/>
                  </a:lnTo>
                  <a:lnTo>
                    <a:pt x="377" y="1527"/>
                  </a:lnTo>
                  <a:lnTo>
                    <a:pt x="393" y="1522"/>
                  </a:lnTo>
                  <a:lnTo>
                    <a:pt x="414" y="1522"/>
                  </a:lnTo>
                  <a:lnTo>
                    <a:pt x="431" y="1518"/>
                  </a:lnTo>
                  <a:lnTo>
                    <a:pt x="452" y="1513"/>
                  </a:lnTo>
                  <a:lnTo>
                    <a:pt x="469" y="1508"/>
                  </a:lnTo>
                  <a:lnTo>
                    <a:pt x="490" y="1499"/>
                  </a:lnTo>
                  <a:lnTo>
                    <a:pt x="511" y="1494"/>
                  </a:lnTo>
                  <a:lnTo>
                    <a:pt x="532" y="1485"/>
                  </a:lnTo>
                  <a:lnTo>
                    <a:pt x="553" y="1476"/>
                  </a:lnTo>
                  <a:lnTo>
                    <a:pt x="569" y="1467"/>
                  </a:lnTo>
                  <a:lnTo>
                    <a:pt x="594" y="1457"/>
                  </a:lnTo>
                  <a:lnTo>
                    <a:pt x="615" y="1448"/>
                  </a:lnTo>
                  <a:lnTo>
                    <a:pt x="632" y="1439"/>
                  </a:lnTo>
                  <a:lnTo>
                    <a:pt x="653" y="1420"/>
                  </a:lnTo>
                  <a:lnTo>
                    <a:pt x="678" y="1411"/>
                  </a:lnTo>
                  <a:lnTo>
                    <a:pt x="695" y="1393"/>
                  </a:lnTo>
                  <a:lnTo>
                    <a:pt x="716" y="1379"/>
                  </a:lnTo>
                  <a:lnTo>
                    <a:pt x="737" y="1360"/>
                  </a:lnTo>
                  <a:lnTo>
                    <a:pt x="758" y="1346"/>
                  </a:lnTo>
                  <a:lnTo>
                    <a:pt x="779" y="1323"/>
                  </a:lnTo>
                  <a:lnTo>
                    <a:pt x="795" y="1305"/>
                  </a:lnTo>
                  <a:lnTo>
                    <a:pt x="816" y="1282"/>
                  </a:lnTo>
                  <a:lnTo>
                    <a:pt x="841" y="1263"/>
                  </a:lnTo>
                  <a:lnTo>
                    <a:pt x="858" y="1235"/>
                  </a:lnTo>
                  <a:lnTo>
                    <a:pt x="879" y="1212"/>
                  </a:lnTo>
                  <a:lnTo>
                    <a:pt x="896" y="1184"/>
                  </a:lnTo>
                  <a:lnTo>
                    <a:pt x="921" y="1157"/>
                  </a:lnTo>
                  <a:lnTo>
                    <a:pt x="938" y="1124"/>
                  </a:lnTo>
                  <a:lnTo>
                    <a:pt x="959" y="1097"/>
                  </a:lnTo>
                  <a:lnTo>
                    <a:pt x="979" y="1060"/>
                  </a:lnTo>
                  <a:lnTo>
                    <a:pt x="996" y="1032"/>
                  </a:lnTo>
                  <a:lnTo>
                    <a:pt x="996" y="1023"/>
                  </a:lnTo>
                  <a:lnTo>
                    <a:pt x="1009" y="1004"/>
                  </a:lnTo>
                  <a:lnTo>
                    <a:pt x="1009" y="990"/>
                  </a:lnTo>
                  <a:lnTo>
                    <a:pt x="1017" y="976"/>
                  </a:lnTo>
                  <a:lnTo>
                    <a:pt x="1025" y="958"/>
                  </a:lnTo>
                  <a:lnTo>
                    <a:pt x="1034" y="939"/>
                  </a:lnTo>
                  <a:lnTo>
                    <a:pt x="1042" y="916"/>
                  </a:lnTo>
                  <a:lnTo>
                    <a:pt x="1046" y="888"/>
                  </a:lnTo>
                  <a:lnTo>
                    <a:pt x="1055" y="861"/>
                  </a:lnTo>
                  <a:lnTo>
                    <a:pt x="1063" y="838"/>
                  </a:lnTo>
                  <a:lnTo>
                    <a:pt x="1067" y="819"/>
                  </a:lnTo>
                  <a:lnTo>
                    <a:pt x="1067" y="805"/>
                  </a:lnTo>
                  <a:lnTo>
                    <a:pt x="1072" y="787"/>
                  </a:lnTo>
                  <a:lnTo>
                    <a:pt x="1076" y="773"/>
                  </a:lnTo>
                  <a:lnTo>
                    <a:pt x="1080" y="754"/>
                  </a:lnTo>
                  <a:lnTo>
                    <a:pt x="1080" y="740"/>
                  </a:lnTo>
                  <a:lnTo>
                    <a:pt x="1084" y="722"/>
                  </a:lnTo>
                  <a:lnTo>
                    <a:pt x="1088" y="708"/>
                  </a:lnTo>
                  <a:lnTo>
                    <a:pt x="1088" y="689"/>
                  </a:lnTo>
                  <a:lnTo>
                    <a:pt x="1088" y="671"/>
                  </a:lnTo>
                  <a:lnTo>
                    <a:pt x="1088" y="652"/>
                  </a:lnTo>
                  <a:lnTo>
                    <a:pt x="1092" y="634"/>
                  </a:lnTo>
                  <a:lnTo>
                    <a:pt x="1092" y="615"/>
                  </a:lnTo>
                  <a:lnTo>
                    <a:pt x="1092" y="592"/>
                  </a:lnTo>
                  <a:lnTo>
                    <a:pt x="1092" y="574"/>
                  </a:lnTo>
                  <a:lnTo>
                    <a:pt x="1097" y="560"/>
                  </a:lnTo>
                  <a:lnTo>
                    <a:pt x="1092" y="537"/>
                  </a:lnTo>
                  <a:lnTo>
                    <a:pt x="1092" y="518"/>
                  </a:lnTo>
                  <a:lnTo>
                    <a:pt x="1092" y="500"/>
                  </a:lnTo>
                  <a:lnTo>
                    <a:pt x="1092" y="481"/>
                  </a:lnTo>
                  <a:lnTo>
                    <a:pt x="1088" y="458"/>
                  </a:lnTo>
                  <a:lnTo>
                    <a:pt x="1088" y="440"/>
                  </a:lnTo>
                  <a:lnTo>
                    <a:pt x="1084" y="421"/>
                  </a:lnTo>
                  <a:lnTo>
                    <a:pt x="1084" y="403"/>
                  </a:lnTo>
                  <a:lnTo>
                    <a:pt x="1080" y="380"/>
                  </a:lnTo>
                  <a:lnTo>
                    <a:pt x="1072" y="361"/>
                  </a:lnTo>
                  <a:lnTo>
                    <a:pt x="1067" y="338"/>
                  </a:lnTo>
                  <a:lnTo>
                    <a:pt x="1059" y="324"/>
                  </a:lnTo>
                  <a:lnTo>
                    <a:pt x="1051" y="301"/>
                  </a:lnTo>
                  <a:lnTo>
                    <a:pt x="1046" y="282"/>
                  </a:lnTo>
                  <a:lnTo>
                    <a:pt x="1038" y="259"/>
                  </a:lnTo>
                  <a:lnTo>
                    <a:pt x="1034" y="241"/>
                  </a:lnTo>
                  <a:lnTo>
                    <a:pt x="1021" y="218"/>
                  </a:lnTo>
                  <a:lnTo>
                    <a:pt x="1013" y="199"/>
                  </a:lnTo>
                  <a:lnTo>
                    <a:pt x="1005" y="181"/>
                  </a:lnTo>
                  <a:lnTo>
                    <a:pt x="992" y="162"/>
                  </a:lnTo>
                  <a:lnTo>
                    <a:pt x="979" y="144"/>
                  </a:lnTo>
                  <a:lnTo>
                    <a:pt x="967" y="125"/>
                  </a:lnTo>
                  <a:lnTo>
                    <a:pt x="954" y="107"/>
                  </a:lnTo>
                  <a:lnTo>
                    <a:pt x="942" y="88"/>
                  </a:lnTo>
                  <a:lnTo>
                    <a:pt x="971" y="0"/>
                  </a:lnTo>
                  <a:lnTo>
                    <a:pt x="971" y="5"/>
                  </a:lnTo>
                  <a:lnTo>
                    <a:pt x="984" y="19"/>
                  </a:lnTo>
                  <a:lnTo>
                    <a:pt x="992" y="23"/>
                  </a:lnTo>
                  <a:lnTo>
                    <a:pt x="1005" y="42"/>
                  </a:lnTo>
                  <a:lnTo>
                    <a:pt x="1017" y="56"/>
                  </a:lnTo>
                  <a:lnTo>
                    <a:pt x="1030" y="79"/>
                  </a:lnTo>
                  <a:lnTo>
                    <a:pt x="1042" y="93"/>
                  </a:lnTo>
                  <a:lnTo>
                    <a:pt x="1059" y="121"/>
                  </a:lnTo>
                  <a:lnTo>
                    <a:pt x="1072" y="144"/>
                  </a:lnTo>
                  <a:lnTo>
                    <a:pt x="1088" y="171"/>
                  </a:lnTo>
                  <a:lnTo>
                    <a:pt x="1092" y="181"/>
                  </a:lnTo>
                  <a:lnTo>
                    <a:pt x="1101" y="195"/>
                  </a:lnTo>
                  <a:lnTo>
                    <a:pt x="1109" y="213"/>
                  </a:lnTo>
                  <a:lnTo>
                    <a:pt x="1118" y="227"/>
                  </a:lnTo>
                  <a:lnTo>
                    <a:pt x="1122" y="245"/>
                  </a:lnTo>
                  <a:lnTo>
                    <a:pt x="1130" y="259"/>
                  </a:lnTo>
                  <a:lnTo>
                    <a:pt x="1139" y="278"/>
                  </a:lnTo>
                  <a:lnTo>
                    <a:pt x="1147" y="296"/>
                  </a:lnTo>
                  <a:lnTo>
                    <a:pt x="1151" y="315"/>
                  </a:lnTo>
                  <a:lnTo>
                    <a:pt x="1155" y="329"/>
                  </a:lnTo>
                  <a:lnTo>
                    <a:pt x="1159" y="352"/>
                  </a:lnTo>
                  <a:lnTo>
                    <a:pt x="1168" y="370"/>
                  </a:lnTo>
                  <a:lnTo>
                    <a:pt x="1172" y="389"/>
                  </a:lnTo>
                  <a:lnTo>
                    <a:pt x="1180" y="412"/>
                  </a:lnTo>
                  <a:lnTo>
                    <a:pt x="1185" y="430"/>
                  </a:lnTo>
                  <a:lnTo>
                    <a:pt x="1189" y="454"/>
                  </a:lnTo>
                  <a:lnTo>
                    <a:pt x="1189" y="472"/>
                  </a:lnTo>
                  <a:lnTo>
                    <a:pt x="1193" y="495"/>
                  </a:lnTo>
                  <a:lnTo>
                    <a:pt x="1197" y="518"/>
                  </a:lnTo>
                  <a:lnTo>
                    <a:pt x="1197" y="541"/>
                  </a:lnTo>
                  <a:lnTo>
                    <a:pt x="1197" y="565"/>
                  </a:lnTo>
                  <a:lnTo>
                    <a:pt x="1197" y="588"/>
                  </a:lnTo>
                  <a:lnTo>
                    <a:pt x="1197" y="615"/>
                  </a:lnTo>
                  <a:lnTo>
                    <a:pt x="1201" y="639"/>
                  </a:lnTo>
                  <a:lnTo>
                    <a:pt x="1197" y="662"/>
                  </a:lnTo>
                  <a:lnTo>
                    <a:pt x="1197" y="685"/>
                  </a:lnTo>
                  <a:lnTo>
                    <a:pt x="1193" y="713"/>
                  </a:lnTo>
                  <a:lnTo>
                    <a:pt x="1189" y="740"/>
                  </a:lnTo>
                  <a:lnTo>
                    <a:pt x="1185" y="763"/>
                  </a:lnTo>
                  <a:lnTo>
                    <a:pt x="1180" y="791"/>
                  </a:lnTo>
                  <a:lnTo>
                    <a:pt x="1176" y="819"/>
                  </a:lnTo>
                  <a:lnTo>
                    <a:pt x="1172" y="847"/>
                  </a:lnTo>
                  <a:lnTo>
                    <a:pt x="1159" y="875"/>
                  </a:lnTo>
                  <a:lnTo>
                    <a:pt x="1151" y="902"/>
                  </a:lnTo>
                  <a:lnTo>
                    <a:pt x="1143" y="930"/>
                  </a:lnTo>
                  <a:lnTo>
                    <a:pt x="1134" y="962"/>
                  </a:lnTo>
                  <a:lnTo>
                    <a:pt x="1122" y="990"/>
                  </a:lnTo>
                  <a:lnTo>
                    <a:pt x="1113" y="1018"/>
                  </a:lnTo>
                  <a:lnTo>
                    <a:pt x="1101" y="1046"/>
                  </a:lnTo>
                  <a:lnTo>
                    <a:pt x="1088" y="1083"/>
                  </a:lnTo>
                  <a:lnTo>
                    <a:pt x="1080" y="1087"/>
                  </a:lnTo>
                  <a:lnTo>
                    <a:pt x="1067" y="1110"/>
                  </a:lnTo>
                  <a:lnTo>
                    <a:pt x="1055" y="1124"/>
                  </a:lnTo>
                  <a:lnTo>
                    <a:pt x="1042" y="1143"/>
                  </a:lnTo>
                  <a:lnTo>
                    <a:pt x="1025" y="1166"/>
                  </a:lnTo>
                  <a:lnTo>
                    <a:pt x="1009" y="1194"/>
                  </a:lnTo>
                  <a:lnTo>
                    <a:pt x="988" y="1217"/>
                  </a:lnTo>
                  <a:lnTo>
                    <a:pt x="967" y="1240"/>
                  </a:lnTo>
                  <a:lnTo>
                    <a:pt x="954" y="1254"/>
                  </a:lnTo>
                  <a:lnTo>
                    <a:pt x="942" y="1268"/>
                  </a:lnTo>
                  <a:lnTo>
                    <a:pt x="929" y="1286"/>
                  </a:lnTo>
                  <a:lnTo>
                    <a:pt x="921" y="1305"/>
                  </a:lnTo>
                  <a:lnTo>
                    <a:pt x="904" y="1319"/>
                  </a:lnTo>
                  <a:lnTo>
                    <a:pt x="892" y="1332"/>
                  </a:lnTo>
                  <a:lnTo>
                    <a:pt x="875" y="1346"/>
                  </a:lnTo>
                  <a:lnTo>
                    <a:pt x="862" y="1360"/>
                  </a:lnTo>
                  <a:lnTo>
                    <a:pt x="846" y="1374"/>
                  </a:lnTo>
                  <a:lnTo>
                    <a:pt x="829" y="1393"/>
                  </a:lnTo>
                  <a:lnTo>
                    <a:pt x="812" y="1411"/>
                  </a:lnTo>
                  <a:lnTo>
                    <a:pt x="795" y="1425"/>
                  </a:lnTo>
                  <a:lnTo>
                    <a:pt x="779" y="1439"/>
                  </a:lnTo>
                  <a:lnTo>
                    <a:pt x="758" y="1453"/>
                  </a:lnTo>
                  <a:lnTo>
                    <a:pt x="741" y="1462"/>
                  </a:lnTo>
                  <a:lnTo>
                    <a:pt x="720" y="1480"/>
                  </a:lnTo>
                  <a:lnTo>
                    <a:pt x="699" y="1494"/>
                  </a:lnTo>
                  <a:lnTo>
                    <a:pt x="678" y="1508"/>
                  </a:lnTo>
                  <a:lnTo>
                    <a:pt x="657" y="1518"/>
                  </a:lnTo>
                  <a:lnTo>
                    <a:pt x="640" y="1531"/>
                  </a:lnTo>
                  <a:lnTo>
                    <a:pt x="615" y="1541"/>
                  </a:lnTo>
                  <a:lnTo>
                    <a:pt x="594" y="1555"/>
                  </a:lnTo>
                  <a:lnTo>
                    <a:pt x="569" y="1564"/>
                  </a:lnTo>
                  <a:lnTo>
                    <a:pt x="548" y="1573"/>
                  </a:lnTo>
                  <a:lnTo>
                    <a:pt x="523" y="1582"/>
                  </a:lnTo>
                  <a:lnTo>
                    <a:pt x="502" y="1592"/>
                  </a:lnTo>
                  <a:lnTo>
                    <a:pt x="477" y="1596"/>
                  </a:lnTo>
                  <a:lnTo>
                    <a:pt x="452" y="1610"/>
                  </a:lnTo>
                  <a:lnTo>
                    <a:pt x="427" y="1610"/>
                  </a:lnTo>
                  <a:lnTo>
                    <a:pt x="402" y="1619"/>
                  </a:lnTo>
                  <a:lnTo>
                    <a:pt x="373" y="1619"/>
                  </a:lnTo>
                  <a:lnTo>
                    <a:pt x="347" y="1624"/>
                  </a:lnTo>
                  <a:lnTo>
                    <a:pt x="318" y="1624"/>
                  </a:lnTo>
                  <a:lnTo>
                    <a:pt x="293" y="1629"/>
                  </a:lnTo>
                  <a:lnTo>
                    <a:pt x="264" y="1629"/>
                  </a:lnTo>
                  <a:lnTo>
                    <a:pt x="239" y="1633"/>
                  </a:lnTo>
                  <a:lnTo>
                    <a:pt x="209" y="1629"/>
                  </a:lnTo>
                  <a:lnTo>
                    <a:pt x="180" y="1624"/>
                  </a:lnTo>
                  <a:lnTo>
                    <a:pt x="151" y="1619"/>
                  </a:lnTo>
                  <a:lnTo>
                    <a:pt x="121" y="1619"/>
                  </a:lnTo>
                  <a:lnTo>
                    <a:pt x="92" y="1610"/>
                  </a:lnTo>
                  <a:lnTo>
                    <a:pt x="63" y="1601"/>
                  </a:lnTo>
                  <a:lnTo>
                    <a:pt x="29" y="1592"/>
                  </a:lnTo>
                  <a:lnTo>
                    <a:pt x="0" y="1582"/>
                  </a:lnTo>
                  <a:lnTo>
                    <a:pt x="21" y="14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997" y="2642"/>
              <a:ext cx="285" cy="310"/>
            </a:xfrm>
            <a:custGeom>
              <a:avLst/>
              <a:gdLst>
                <a:gd name="T0" fmla="*/ 67 w 285"/>
                <a:gd name="T1" fmla="*/ 55 h 310"/>
                <a:gd name="T2" fmla="*/ 59 w 285"/>
                <a:gd name="T3" fmla="*/ 78 h 310"/>
                <a:gd name="T4" fmla="*/ 59 w 285"/>
                <a:gd name="T5" fmla="*/ 101 h 310"/>
                <a:gd name="T6" fmla="*/ 63 w 285"/>
                <a:gd name="T7" fmla="*/ 129 h 310"/>
                <a:gd name="T8" fmla="*/ 71 w 285"/>
                <a:gd name="T9" fmla="*/ 152 h 310"/>
                <a:gd name="T10" fmla="*/ 84 w 285"/>
                <a:gd name="T11" fmla="*/ 175 h 310"/>
                <a:gd name="T12" fmla="*/ 105 w 285"/>
                <a:gd name="T13" fmla="*/ 198 h 310"/>
                <a:gd name="T14" fmla="*/ 117 w 285"/>
                <a:gd name="T15" fmla="*/ 208 h 310"/>
                <a:gd name="T16" fmla="*/ 134 w 285"/>
                <a:gd name="T17" fmla="*/ 217 h 310"/>
                <a:gd name="T18" fmla="*/ 155 w 285"/>
                <a:gd name="T19" fmla="*/ 231 h 310"/>
                <a:gd name="T20" fmla="*/ 180 w 285"/>
                <a:gd name="T21" fmla="*/ 240 h 310"/>
                <a:gd name="T22" fmla="*/ 189 w 285"/>
                <a:gd name="T23" fmla="*/ 245 h 310"/>
                <a:gd name="T24" fmla="*/ 209 w 285"/>
                <a:gd name="T25" fmla="*/ 259 h 310"/>
                <a:gd name="T26" fmla="*/ 222 w 285"/>
                <a:gd name="T27" fmla="*/ 254 h 310"/>
                <a:gd name="T28" fmla="*/ 230 w 285"/>
                <a:gd name="T29" fmla="*/ 245 h 310"/>
                <a:gd name="T30" fmla="*/ 235 w 285"/>
                <a:gd name="T31" fmla="*/ 231 h 310"/>
                <a:gd name="T32" fmla="*/ 235 w 285"/>
                <a:gd name="T33" fmla="*/ 222 h 310"/>
                <a:gd name="T34" fmla="*/ 239 w 285"/>
                <a:gd name="T35" fmla="*/ 203 h 310"/>
                <a:gd name="T36" fmla="*/ 243 w 285"/>
                <a:gd name="T37" fmla="*/ 189 h 310"/>
                <a:gd name="T38" fmla="*/ 276 w 285"/>
                <a:gd name="T39" fmla="*/ 138 h 310"/>
                <a:gd name="T40" fmla="*/ 276 w 285"/>
                <a:gd name="T41" fmla="*/ 148 h 310"/>
                <a:gd name="T42" fmla="*/ 281 w 285"/>
                <a:gd name="T43" fmla="*/ 171 h 310"/>
                <a:gd name="T44" fmla="*/ 281 w 285"/>
                <a:gd name="T45" fmla="*/ 185 h 310"/>
                <a:gd name="T46" fmla="*/ 285 w 285"/>
                <a:gd name="T47" fmla="*/ 203 h 310"/>
                <a:gd name="T48" fmla="*/ 285 w 285"/>
                <a:gd name="T49" fmla="*/ 222 h 310"/>
                <a:gd name="T50" fmla="*/ 285 w 285"/>
                <a:gd name="T51" fmla="*/ 240 h 310"/>
                <a:gd name="T52" fmla="*/ 281 w 285"/>
                <a:gd name="T53" fmla="*/ 254 h 310"/>
                <a:gd name="T54" fmla="*/ 272 w 285"/>
                <a:gd name="T55" fmla="*/ 273 h 310"/>
                <a:gd name="T56" fmla="*/ 268 w 285"/>
                <a:gd name="T57" fmla="*/ 286 h 310"/>
                <a:gd name="T58" fmla="*/ 260 w 285"/>
                <a:gd name="T59" fmla="*/ 300 h 310"/>
                <a:gd name="T60" fmla="*/ 247 w 285"/>
                <a:gd name="T61" fmla="*/ 305 h 310"/>
                <a:gd name="T62" fmla="*/ 230 w 285"/>
                <a:gd name="T63" fmla="*/ 310 h 310"/>
                <a:gd name="T64" fmla="*/ 209 w 285"/>
                <a:gd name="T65" fmla="*/ 310 h 310"/>
                <a:gd name="T66" fmla="*/ 193 w 285"/>
                <a:gd name="T67" fmla="*/ 305 h 310"/>
                <a:gd name="T68" fmla="*/ 163 w 285"/>
                <a:gd name="T69" fmla="*/ 291 h 310"/>
                <a:gd name="T70" fmla="*/ 143 w 285"/>
                <a:gd name="T71" fmla="*/ 282 h 310"/>
                <a:gd name="T72" fmla="*/ 117 w 285"/>
                <a:gd name="T73" fmla="*/ 273 h 310"/>
                <a:gd name="T74" fmla="*/ 105 w 285"/>
                <a:gd name="T75" fmla="*/ 263 h 310"/>
                <a:gd name="T76" fmla="*/ 84 w 285"/>
                <a:gd name="T77" fmla="*/ 249 h 310"/>
                <a:gd name="T78" fmla="*/ 71 w 285"/>
                <a:gd name="T79" fmla="*/ 240 h 310"/>
                <a:gd name="T80" fmla="*/ 59 w 285"/>
                <a:gd name="T81" fmla="*/ 226 h 310"/>
                <a:gd name="T82" fmla="*/ 46 w 285"/>
                <a:gd name="T83" fmla="*/ 217 h 310"/>
                <a:gd name="T84" fmla="*/ 34 w 285"/>
                <a:gd name="T85" fmla="*/ 198 h 310"/>
                <a:gd name="T86" fmla="*/ 29 w 285"/>
                <a:gd name="T87" fmla="*/ 180 h 310"/>
                <a:gd name="T88" fmla="*/ 21 w 285"/>
                <a:gd name="T89" fmla="*/ 161 h 310"/>
                <a:gd name="T90" fmla="*/ 17 w 285"/>
                <a:gd name="T91" fmla="*/ 148 h 310"/>
                <a:gd name="T92" fmla="*/ 9 w 285"/>
                <a:gd name="T93" fmla="*/ 124 h 310"/>
                <a:gd name="T94" fmla="*/ 4 w 285"/>
                <a:gd name="T95" fmla="*/ 101 h 310"/>
                <a:gd name="T96" fmla="*/ 0 w 285"/>
                <a:gd name="T97" fmla="*/ 78 h 310"/>
                <a:gd name="T98" fmla="*/ 0 w 285"/>
                <a:gd name="T99" fmla="*/ 50 h 310"/>
                <a:gd name="T100" fmla="*/ 9 w 285"/>
                <a:gd name="T101" fmla="*/ 0 h 310"/>
                <a:gd name="T102" fmla="*/ 67 w 285"/>
                <a:gd name="T103" fmla="*/ 55 h 310"/>
                <a:gd name="T104" fmla="*/ 67 w 285"/>
                <a:gd name="T105" fmla="*/ 55 h 31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85" h="310">
                  <a:moveTo>
                    <a:pt x="67" y="55"/>
                  </a:moveTo>
                  <a:lnTo>
                    <a:pt x="59" y="78"/>
                  </a:lnTo>
                  <a:lnTo>
                    <a:pt x="59" y="101"/>
                  </a:lnTo>
                  <a:lnTo>
                    <a:pt x="63" y="129"/>
                  </a:lnTo>
                  <a:lnTo>
                    <a:pt x="71" y="152"/>
                  </a:lnTo>
                  <a:lnTo>
                    <a:pt x="84" y="175"/>
                  </a:lnTo>
                  <a:lnTo>
                    <a:pt x="105" y="198"/>
                  </a:lnTo>
                  <a:lnTo>
                    <a:pt x="117" y="208"/>
                  </a:lnTo>
                  <a:lnTo>
                    <a:pt x="134" y="217"/>
                  </a:lnTo>
                  <a:lnTo>
                    <a:pt x="155" y="231"/>
                  </a:lnTo>
                  <a:lnTo>
                    <a:pt x="180" y="240"/>
                  </a:lnTo>
                  <a:lnTo>
                    <a:pt x="189" y="245"/>
                  </a:lnTo>
                  <a:lnTo>
                    <a:pt x="209" y="259"/>
                  </a:lnTo>
                  <a:lnTo>
                    <a:pt x="222" y="254"/>
                  </a:lnTo>
                  <a:lnTo>
                    <a:pt x="230" y="245"/>
                  </a:lnTo>
                  <a:lnTo>
                    <a:pt x="235" y="231"/>
                  </a:lnTo>
                  <a:lnTo>
                    <a:pt x="235" y="222"/>
                  </a:lnTo>
                  <a:lnTo>
                    <a:pt x="239" y="203"/>
                  </a:lnTo>
                  <a:lnTo>
                    <a:pt x="243" y="189"/>
                  </a:lnTo>
                  <a:lnTo>
                    <a:pt x="276" y="138"/>
                  </a:lnTo>
                  <a:lnTo>
                    <a:pt x="276" y="148"/>
                  </a:lnTo>
                  <a:lnTo>
                    <a:pt x="281" y="171"/>
                  </a:lnTo>
                  <a:lnTo>
                    <a:pt x="281" y="185"/>
                  </a:lnTo>
                  <a:lnTo>
                    <a:pt x="285" y="203"/>
                  </a:lnTo>
                  <a:lnTo>
                    <a:pt x="285" y="222"/>
                  </a:lnTo>
                  <a:lnTo>
                    <a:pt x="285" y="240"/>
                  </a:lnTo>
                  <a:lnTo>
                    <a:pt x="281" y="254"/>
                  </a:lnTo>
                  <a:lnTo>
                    <a:pt x="272" y="273"/>
                  </a:lnTo>
                  <a:lnTo>
                    <a:pt x="268" y="286"/>
                  </a:lnTo>
                  <a:lnTo>
                    <a:pt x="260" y="300"/>
                  </a:lnTo>
                  <a:lnTo>
                    <a:pt x="247" y="305"/>
                  </a:lnTo>
                  <a:lnTo>
                    <a:pt x="230" y="310"/>
                  </a:lnTo>
                  <a:lnTo>
                    <a:pt x="209" y="310"/>
                  </a:lnTo>
                  <a:lnTo>
                    <a:pt x="193" y="305"/>
                  </a:lnTo>
                  <a:lnTo>
                    <a:pt x="163" y="291"/>
                  </a:lnTo>
                  <a:lnTo>
                    <a:pt x="143" y="282"/>
                  </a:lnTo>
                  <a:lnTo>
                    <a:pt x="117" y="273"/>
                  </a:lnTo>
                  <a:lnTo>
                    <a:pt x="105" y="263"/>
                  </a:lnTo>
                  <a:lnTo>
                    <a:pt x="84" y="249"/>
                  </a:lnTo>
                  <a:lnTo>
                    <a:pt x="71" y="240"/>
                  </a:lnTo>
                  <a:lnTo>
                    <a:pt x="59" y="226"/>
                  </a:lnTo>
                  <a:lnTo>
                    <a:pt x="46" y="217"/>
                  </a:lnTo>
                  <a:lnTo>
                    <a:pt x="34" y="198"/>
                  </a:lnTo>
                  <a:lnTo>
                    <a:pt x="29" y="180"/>
                  </a:lnTo>
                  <a:lnTo>
                    <a:pt x="21" y="161"/>
                  </a:lnTo>
                  <a:lnTo>
                    <a:pt x="17" y="148"/>
                  </a:lnTo>
                  <a:lnTo>
                    <a:pt x="9" y="124"/>
                  </a:lnTo>
                  <a:lnTo>
                    <a:pt x="4" y="101"/>
                  </a:lnTo>
                  <a:lnTo>
                    <a:pt x="0" y="78"/>
                  </a:lnTo>
                  <a:lnTo>
                    <a:pt x="0" y="50"/>
                  </a:lnTo>
                  <a:lnTo>
                    <a:pt x="9" y="0"/>
                  </a:lnTo>
                  <a:lnTo>
                    <a:pt x="67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3068" y="-361"/>
              <a:ext cx="498" cy="680"/>
            </a:xfrm>
            <a:custGeom>
              <a:avLst/>
              <a:gdLst>
                <a:gd name="T0" fmla="*/ 0 w 498"/>
                <a:gd name="T1" fmla="*/ 0 h 680"/>
                <a:gd name="T2" fmla="*/ 427 w 498"/>
                <a:gd name="T3" fmla="*/ 680 h 680"/>
                <a:gd name="T4" fmla="*/ 498 w 498"/>
                <a:gd name="T5" fmla="*/ 630 h 680"/>
                <a:gd name="T6" fmla="*/ 109 w 498"/>
                <a:gd name="T7" fmla="*/ 0 h 680"/>
                <a:gd name="T8" fmla="*/ 0 w 498"/>
                <a:gd name="T9" fmla="*/ 0 h 680"/>
                <a:gd name="T10" fmla="*/ 0 w 498"/>
                <a:gd name="T11" fmla="*/ 0 h 6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98" h="680">
                  <a:moveTo>
                    <a:pt x="0" y="0"/>
                  </a:moveTo>
                  <a:lnTo>
                    <a:pt x="427" y="680"/>
                  </a:lnTo>
                  <a:lnTo>
                    <a:pt x="498" y="630"/>
                  </a:lnTo>
                  <a:lnTo>
                    <a:pt x="10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3114" y="-485"/>
              <a:ext cx="591" cy="744"/>
            </a:xfrm>
            <a:custGeom>
              <a:avLst/>
              <a:gdLst>
                <a:gd name="T0" fmla="*/ 0 w 591"/>
                <a:gd name="T1" fmla="*/ 744 h 744"/>
                <a:gd name="T2" fmla="*/ 515 w 591"/>
                <a:gd name="T3" fmla="*/ 0 h 744"/>
                <a:gd name="T4" fmla="*/ 591 w 591"/>
                <a:gd name="T5" fmla="*/ 32 h 744"/>
                <a:gd name="T6" fmla="*/ 139 w 591"/>
                <a:gd name="T7" fmla="*/ 703 h 744"/>
                <a:gd name="T8" fmla="*/ 0 w 591"/>
                <a:gd name="T9" fmla="*/ 744 h 744"/>
                <a:gd name="T10" fmla="*/ 0 w 591"/>
                <a:gd name="T11" fmla="*/ 744 h 7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91" h="744">
                  <a:moveTo>
                    <a:pt x="0" y="744"/>
                  </a:moveTo>
                  <a:lnTo>
                    <a:pt x="515" y="0"/>
                  </a:lnTo>
                  <a:lnTo>
                    <a:pt x="591" y="32"/>
                  </a:lnTo>
                  <a:lnTo>
                    <a:pt x="139" y="703"/>
                  </a:lnTo>
                  <a:lnTo>
                    <a:pt x="0" y="7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3043" y="-102"/>
              <a:ext cx="649" cy="130"/>
            </a:xfrm>
            <a:custGeom>
              <a:avLst/>
              <a:gdLst>
                <a:gd name="T0" fmla="*/ 0 w 649"/>
                <a:gd name="T1" fmla="*/ 37 h 130"/>
                <a:gd name="T2" fmla="*/ 649 w 649"/>
                <a:gd name="T3" fmla="*/ 0 h 130"/>
                <a:gd name="T4" fmla="*/ 607 w 649"/>
                <a:gd name="T5" fmla="*/ 88 h 130"/>
                <a:gd name="T6" fmla="*/ 34 w 649"/>
                <a:gd name="T7" fmla="*/ 130 h 130"/>
                <a:gd name="T8" fmla="*/ 0 w 649"/>
                <a:gd name="T9" fmla="*/ 37 h 130"/>
                <a:gd name="T10" fmla="*/ 0 w 649"/>
                <a:gd name="T11" fmla="*/ 37 h 1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9" h="130">
                  <a:moveTo>
                    <a:pt x="0" y="37"/>
                  </a:moveTo>
                  <a:lnTo>
                    <a:pt x="649" y="0"/>
                  </a:lnTo>
                  <a:lnTo>
                    <a:pt x="607" y="88"/>
                  </a:lnTo>
                  <a:lnTo>
                    <a:pt x="34" y="13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126" y="-402"/>
              <a:ext cx="125" cy="800"/>
            </a:xfrm>
            <a:custGeom>
              <a:avLst/>
              <a:gdLst>
                <a:gd name="T0" fmla="*/ 29 w 125"/>
                <a:gd name="T1" fmla="*/ 0 h 800"/>
                <a:gd name="T2" fmla="*/ 33 w 125"/>
                <a:gd name="T3" fmla="*/ 23 h 800"/>
                <a:gd name="T4" fmla="*/ 38 w 125"/>
                <a:gd name="T5" fmla="*/ 51 h 800"/>
                <a:gd name="T6" fmla="*/ 38 w 125"/>
                <a:gd name="T7" fmla="*/ 88 h 800"/>
                <a:gd name="T8" fmla="*/ 46 w 125"/>
                <a:gd name="T9" fmla="*/ 129 h 800"/>
                <a:gd name="T10" fmla="*/ 46 w 125"/>
                <a:gd name="T11" fmla="*/ 180 h 800"/>
                <a:gd name="T12" fmla="*/ 50 w 125"/>
                <a:gd name="T13" fmla="*/ 231 h 800"/>
                <a:gd name="T14" fmla="*/ 58 w 125"/>
                <a:gd name="T15" fmla="*/ 287 h 800"/>
                <a:gd name="T16" fmla="*/ 58 w 125"/>
                <a:gd name="T17" fmla="*/ 333 h 800"/>
                <a:gd name="T18" fmla="*/ 58 w 125"/>
                <a:gd name="T19" fmla="*/ 365 h 800"/>
                <a:gd name="T20" fmla="*/ 54 w 125"/>
                <a:gd name="T21" fmla="*/ 398 h 800"/>
                <a:gd name="T22" fmla="*/ 54 w 125"/>
                <a:gd name="T23" fmla="*/ 430 h 800"/>
                <a:gd name="T24" fmla="*/ 50 w 125"/>
                <a:gd name="T25" fmla="*/ 467 h 800"/>
                <a:gd name="T26" fmla="*/ 50 w 125"/>
                <a:gd name="T27" fmla="*/ 499 h 800"/>
                <a:gd name="T28" fmla="*/ 50 w 125"/>
                <a:gd name="T29" fmla="*/ 536 h 800"/>
                <a:gd name="T30" fmla="*/ 46 w 125"/>
                <a:gd name="T31" fmla="*/ 569 h 800"/>
                <a:gd name="T32" fmla="*/ 38 w 125"/>
                <a:gd name="T33" fmla="*/ 601 h 800"/>
                <a:gd name="T34" fmla="*/ 33 w 125"/>
                <a:gd name="T35" fmla="*/ 634 h 800"/>
                <a:gd name="T36" fmla="*/ 29 w 125"/>
                <a:gd name="T37" fmla="*/ 671 h 800"/>
                <a:gd name="T38" fmla="*/ 21 w 125"/>
                <a:gd name="T39" fmla="*/ 703 h 800"/>
                <a:gd name="T40" fmla="*/ 12 w 125"/>
                <a:gd name="T41" fmla="*/ 735 h 800"/>
                <a:gd name="T42" fmla="*/ 4 w 125"/>
                <a:gd name="T43" fmla="*/ 772 h 800"/>
                <a:gd name="T44" fmla="*/ 71 w 125"/>
                <a:gd name="T45" fmla="*/ 800 h 800"/>
                <a:gd name="T46" fmla="*/ 75 w 125"/>
                <a:gd name="T47" fmla="*/ 791 h 800"/>
                <a:gd name="T48" fmla="*/ 84 w 125"/>
                <a:gd name="T49" fmla="*/ 758 h 800"/>
                <a:gd name="T50" fmla="*/ 88 w 125"/>
                <a:gd name="T51" fmla="*/ 731 h 800"/>
                <a:gd name="T52" fmla="*/ 96 w 125"/>
                <a:gd name="T53" fmla="*/ 703 h 800"/>
                <a:gd name="T54" fmla="*/ 100 w 125"/>
                <a:gd name="T55" fmla="*/ 666 h 800"/>
                <a:gd name="T56" fmla="*/ 109 w 125"/>
                <a:gd name="T57" fmla="*/ 624 h 800"/>
                <a:gd name="T58" fmla="*/ 113 w 125"/>
                <a:gd name="T59" fmla="*/ 573 h 800"/>
                <a:gd name="T60" fmla="*/ 117 w 125"/>
                <a:gd name="T61" fmla="*/ 513 h 800"/>
                <a:gd name="T62" fmla="*/ 117 w 125"/>
                <a:gd name="T63" fmla="*/ 481 h 800"/>
                <a:gd name="T64" fmla="*/ 121 w 125"/>
                <a:gd name="T65" fmla="*/ 448 h 800"/>
                <a:gd name="T66" fmla="*/ 121 w 125"/>
                <a:gd name="T67" fmla="*/ 416 h 800"/>
                <a:gd name="T68" fmla="*/ 125 w 125"/>
                <a:gd name="T69" fmla="*/ 384 h 800"/>
                <a:gd name="T70" fmla="*/ 125 w 125"/>
                <a:gd name="T71" fmla="*/ 347 h 800"/>
                <a:gd name="T72" fmla="*/ 125 w 125"/>
                <a:gd name="T73" fmla="*/ 310 h 800"/>
                <a:gd name="T74" fmla="*/ 125 w 125"/>
                <a:gd name="T75" fmla="*/ 268 h 800"/>
                <a:gd name="T76" fmla="*/ 125 w 125"/>
                <a:gd name="T77" fmla="*/ 226 h 800"/>
                <a:gd name="T78" fmla="*/ 121 w 125"/>
                <a:gd name="T79" fmla="*/ 180 h 800"/>
                <a:gd name="T80" fmla="*/ 121 w 125"/>
                <a:gd name="T81" fmla="*/ 134 h 800"/>
                <a:gd name="T82" fmla="*/ 121 w 125"/>
                <a:gd name="T83" fmla="*/ 88 h 800"/>
                <a:gd name="T84" fmla="*/ 117 w 125"/>
                <a:gd name="T85" fmla="*/ 41 h 800"/>
                <a:gd name="T86" fmla="*/ 29 w 125"/>
                <a:gd name="T87" fmla="*/ 0 h 80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25" h="800">
                  <a:moveTo>
                    <a:pt x="29" y="0"/>
                  </a:moveTo>
                  <a:lnTo>
                    <a:pt x="29" y="0"/>
                  </a:lnTo>
                  <a:lnTo>
                    <a:pt x="33" y="14"/>
                  </a:lnTo>
                  <a:lnTo>
                    <a:pt x="33" y="23"/>
                  </a:lnTo>
                  <a:lnTo>
                    <a:pt x="33" y="37"/>
                  </a:lnTo>
                  <a:lnTo>
                    <a:pt x="38" y="51"/>
                  </a:lnTo>
                  <a:lnTo>
                    <a:pt x="38" y="69"/>
                  </a:lnTo>
                  <a:lnTo>
                    <a:pt x="38" y="88"/>
                  </a:lnTo>
                  <a:lnTo>
                    <a:pt x="42" y="106"/>
                  </a:lnTo>
                  <a:lnTo>
                    <a:pt x="46" y="129"/>
                  </a:lnTo>
                  <a:lnTo>
                    <a:pt x="46" y="152"/>
                  </a:lnTo>
                  <a:lnTo>
                    <a:pt x="46" y="180"/>
                  </a:lnTo>
                  <a:lnTo>
                    <a:pt x="50" y="203"/>
                  </a:lnTo>
                  <a:lnTo>
                    <a:pt x="50" y="231"/>
                  </a:lnTo>
                  <a:lnTo>
                    <a:pt x="58" y="263"/>
                  </a:lnTo>
                  <a:lnTo>
                    <a:pt x="58" y="287"/>
                  </a:lnTo>
                  <a:lnTo>
                    <a:pt x="58" y="319"/>
                  </a:lnTo>
                  <a:lnTo>
                    <a:pt x="58" y="333"/>
                  </a:lnTo>
                  <a:lnTo>
                    <a:pt x="58" y="347"/>
                  </a:lnTo>
                  <a:lnTo>
                    <a:pt x="58" y="365"/>
                  </a:lnTo>
                  <a:lnTo>
                    <a:pt x="58" y="379"/>
                  </a:lnTo>
                  <a:lnTo>
                    <a:pt x="54" y="398"/>
                  </a:lnTo>
                  <a:lnTo>
                    <a:pt x="54" y="416"/>
                  </a:lnTo>
                  <a:lnTo>
                    <a:pt x="54" y="430"/>
                  </a:lnTo>
                  <a:lnTo>
                    <a:pt x="54" y="448"/>
                  </a:lnTo>
                  <a:lnTo>
                    <a:pt x="50" y="467"/>
                  </a:lnTo>
                  <a:lnTo>
                    <a:pt x="50" y="481"/>
                  </a:lnTo>
                  <a:lnTo>
                    <a:pt x="50" y="499"/>
                  </a:lnTo>
                  <a:lnTo>
                    <a:pt x="50" y="518"/>
                  </a:lnTo>
                  <a:lnTo>
                    <a:pt x="50" y="536"/>
                  </a:lnTo>
                  <a:lnTo>
                    <a:pt x="46" y="550"/>
                  </a:lnTo>
                  <a:lnTo>
                    <a:pt x="46" y="569"/>
                  </a:lnTo>
                  <a:lnTo>
                    <a:pt x="42" y="583"/>
                  </a:lnTo>
                  <a:lnTo>
                    <a:pt x="38" y="601"/>
                  </a:lnTo>
                  <a:lnTo>
                    <a:pt x="38" y="620"/>
                  </a:lnTo>
                  <a:lnTo>
                    <a:pt x="33" y="634"/>
                  </a:lnTo>
                  <a:lnTo>
                    <a:pt x="33" y="652"/>
                  </a:lnTo>
                  <a:lnTo>
                    <a:pt x="29" y="671"/>
                  </a:lnTo>
                  <a:lnTo>
                    <a:pt x="25" y="689"/>
                  </a:lnTo>
                  <a:lnTo>
                    <a:pt x="21" y="703"/>
                  </a:lnTo>
                  <a:lnTo>
                    <a:pt x="17" y="721"/>
                  </a:lnTo>
                  <a:lnTo>
                    <a:pt x="12" y="735"/>
                  </a:lnTo>
                  <a:lnTo>
                    <a:pt x="8" y="754"/>
                  </a:lnTo>
                  <a:lnTo>
                    <a:pt x="4" y="772"/>
                  </a:lnTo>
                  <a:lnTo>
                    <a:pt x="0" y="791"/>
                  </a:lnTo>
                  <a:lnTo>
                    <a:pt x="71" y="800"/>
                  </a:lnTo>
                  <a:lnTo>
                    <a:pt x="71" y="795"/>
                  </a:lnTo>
                  <a:lnTo>
                    <a:pt x="75" y="791"/>
                  </a:lnTo>
                  <a:lnTo>
                    <a:pt x="75" y="772"/>
                  </a:lnTo>
                  <a:lnTo>
                    <a:pt x="84" y="758"/>
                  </a:lnTo>
                  <a:lnTo>
                    <a:pt x="84" y="745"/>
                  </a:lnTo>
                  <a:lnTo>
                    <a:pt x="88" y="731"/>
                  </a:lnTo>
                  <a:lnTo>
                    <a:pt x="88" y="717"/>
                  </a:lnTo>
                  <a:lnTo>
                    <a:pt x="96" y="703"/>
                  </a:lnTo>
                  <a:lnTo>
                    <a:pt x="96" y="680"/>
                  </a:lnTo>
                  <a:lnTo>
                    <a:pt x="100" y="666"/>
                  </a:lnTo>
                  <a:lnTo>
                    <a:pt x="105" y="643"/>
                  </a:lnTo>
                  <a:lnTo>
                    <a:pt x="109" y="624"/>
                  </a:lnTo>
                  <a:lnTo>
                    <a:pt x="109" y="597"/>
                  </a:lnTo>
                  <a:lnTo>
                    <a:pt x="113" y="573"/>
                  </a:lnTo>
                  <a:lnTo>
                    <a:pt x="113" y="541"/>
                  </a:lnTo>
                  <a:lnTo>
                    <a:pt x="117" y="513"/>
                  </a:lnTo>
                  <a:lnTo>
                    <a:pt x="117" y="499"/>
                  </a:lnTo>
                  <a:lnTo>
                    <a:pt x="117" y="481"/>
                  </a:lnTo>
                  <a:lnTo>
                    <a:pt x="117" y="467"/>
                  </a:lnTo>
                  <a:lnTo>
                    <a:pt x="121" y="448"/>
                  </a:lnTo>
                  <a:lnTo>
                    <a:pt x="121" y="435"/>
                  </a:lnTo>
                  <a:lnTo>
                    <a:pt x="121" y="416"/>
                  </a:lnTo>
                  <a:lnTo>
                    <a:pt x="121" y="402"/>
                  </a:lnTo>
                  <a:lnTo>
                    <a:pt x="125" y="384"/>
                  </a:lnTo>
                  <a:lnTo>
                    <a:pt x="125" y="365"/>
                  </a:lnTo>
                  <a:lnTo>
                    <a:pt x="125" y="347"/>
                  </a:lnTo>
                  <a:lnTo>
                    <a:pt x="125" y="324"/>
                  </a:lnTo>
                  <a:lnTo>
                    <a:pt x="125" y="310"/>
                  </a:lnTo>
                  <a:lnTo>
                    <a:pt x="125" y="287"/>
                  </a:lnTo>
                  <a:lnTo>
                    <a:pt x="125" y="268"/>
                  </a:lnTo>
                  <a:lnTo>
                    <a:pt x="125" y="245"/>
                  </a:lnTo>
                  <a:lnTo>
                    <a:pt x="125" y="226"/>
                  </a:lnTo>
                  <a:lnTo>
                    <a:pt x="121" y="199"/>
                  </a:lnTo>
                  <a:lnTo>
                    <a:pt x="121" y="180"/>
                  </a:lnTo>
                  <a:lnTo>
                    <a:pt x="121" y="157"/>
                  </a:lnTo>
                  <a:lnTo>
                    <a:pt x="121" y="134"/>
                  </a:lnTo>
                  <a:lnTo>
                    <a:pt x="121" y="111"/>
                  </a:lnTo>
                  <a:lnTo>
                    <a:pt x="121" y="88"/>
                  </a:lnTo>
                  <a:lnTo>
                    <a:pt x="117" y="60"/>
                  </a:lnTo>
                  <a:lnTo>
                    <a:pt x="117" y="41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-100" y="-287"/>
              <a:ext cx="661" cy="458"/>
            </a:xfrm>
            <a:custGeom>
              <a:avLst/>
              <a:gdLst>
                <a:gd name="T0" fmla="*/ 8 w 661"/>
                <a:gd name="T1" fmla="*/ 394 h 458"/>
                <a:gd name="T2" fmla="*/ 29 w 661"/>
                <a:gd name="T3" fmla="*/ 380 h 458"/>
                <a:gd name="T4" fmla="*/ 58 w 661"/>
                <a:gd name="T5" fmla="*/ 366 h 458"/>
                <a:gd name="T6" fmla="*/ 96 w 661"/>
                <a:gd name="T7" fmla="*/ 352 h 458"/>
                <a:gd name="T8" fmla="*/ 138 w 661"/>
                <a:gd name="T9" fmla="*/ 333 h 458"/>
                <a:gd name="T10" fmla="*/ 188 w 661"/>
                <a:gd name="T11" fmla="*/ 315 h 458"/>
                <a:gd name="T12" fmla="*/ 238 w 661"/>
                <a:gd name="T13" fmla="*/ 292 h 458"/>
                <a:gd name="T14" fmla="*/ 289 w 661"/>
                <a:gd name="T15" fmla="*/ 264 h 458"/>
                <a:gd name="T16" fmla="*/ 339 w 661"/>
                <a:gd name="T17" fmla="*/ 236 h 458"/>
                <a:gd name="T18" fmla="*/ 389 w 661"/>
                <a:gd name="T19" fmla="*/ 204 h 458"/>
                <a:gd name="T20" fmla="*/ 435 w 661"/>
                <a:gd name="T21" fmla="*/ 172 h 458"/>
                <a:gd name="T22" fmla="*/ 481 w 661"/>
                <a:gd name="T23" fmla="*/ 135 h 458"/>
                <a:gd name="T24" fmla="*/ 519 w 661"/>
                <a:gd name="T25" fmla="*/ 98 h 458"/>
                <a:gd name="T26" fmla="*/ 552 w 661"/>
                <a:gd name="T27" fmla="*/ 61 h 458"/>
                <a:gd name="T28" fmla="*/ 577 w 661"/>
                <a:gd name="T29" fmla="*/ 24 h 458"/>
                <a:gd name="T30" fmla="*/ 598 w 661"/>
                <a:gd name="T31" fmla="*/ 0 h 458"/>
                <a:gd name="T32" fmla="*/ 636 w 661"/>
                <a:gd name="T33" fmla="*/ 0 h 458"/>
                <a:gd name="T34" fmla="*/ 657 w 661"/>
                <a:gd name="T35" fmla="*/ 10 h 458"/>
                <a:gd name="T36" fmla="*/ 657 w 661"/>
                <a:gd name="T37" fmla="*/ 28 h 458"/>
                <a:gd name="T38" fmla="*/ 628 w 661"/>
                <a:gd name="T39" fmla="*/ 70 h 458"/>
                <a:gd name="T40" fmla="*/ 594 w 661"/>
                <a:gd name="T41" fmla="*/ 111 h 458"/>
                <a:gd name="T42" fmla="*/ 565 w 661"/>
                <a:gd name="T43" fmla="*/ 139 h 458"/>
                <a:gd name="T44" fmla="*/ 527 w 661"/>
                <a:gd name="T45" fmla="*/ 176 h 458"/>
                <a:gd name="T46" fmla="*/ 490 w 661"/>
                <a:gd name="T47" fmla="*/ 209 h 458"/>
                <a:gd name="T48" fmla="*/ 448 w 661"/>
                <a:gd name="T49" fmla="*/ 246 h 458"/>
                <a:gd name="T50" fmla="*/ 402 w 661"/>
                <a:gd name="T51" fmla="*/ 283 h 458"/>
                <a:gd name="T52" fmla="*/ 351 w 661"/>
                <a:gd name="T53" fmla="*/ 315 h 458"/>
                <a:gd name="T54" fmla="*/ 301 w 661"/>
                <a:gd name="T55" fmla="*/ 352 h 458"/>
                <a:gd name="T56" fmla="*/ 264 w 661"/>
                <a:gd name="T57" fmla="*/ 370 h 458"/>
                <a:gd name="T58" fmla="*/ 234 w 661"/>
                <a:gd name="T59" fmla="*/ 384 h 458"/>
                <a:gd name="T60" fmla="*/ 209 w 661"/>
                <a:gd name="T61" fmla="*/ 398 h 458"/>
                <a:gd name="T62" fmla="*/ 180 w 661"/>
                <a:gd name="T63" fmla="*/ 412 h 458"/>
                <a:gd name="T64" fmla="*/ 151 w 661"/>
                <a:gd name="T65" fmla="*/ 421 h 458"/>
                <a:gd name="T66" fmla="*/ 121 w 661"/>
                <a:gd name="T67" fmla="*/ 435 h 458"/>
                <a:gd name="T68" fmla="*/ 96 w 661"/>
                <a:gd name="T69" fmla="*/ 445 h 458"/>
                <a:gd name="T70" fmla="*/ 67 w 661"/>
                <a:gd name="T71" fmla="*/ 454 h 458"/>
                <a:gd name="T72" fmla="*/ 0 w 661"/>
                <a:gd name="T73" fmla="*/ 394 h 45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661" h="458">
                  <a:moveTo>
                    <a:pt x="0" y="394"/>
                  </a:moveTo>
                  <a:lnTo>
                    <a:pt x="8" y="394"/>
                  </a:lnTo>
                  <a:lnTo>
                    <a:pt x="21" y="384"/>
                  </a:lnTo>
                  <a:lnTo>
                    <a:pt x="29" y="380"/>
                  </a:lnTo>
                  <a:lnTo>
                    <a:pt x="46" y="375"/>
                  </a:lnTo>
                  <a:lnTo>
                    <a:pt x="58" y="366"/>
                  </a:lnTo>
                  <a:lnTo>
                    <a:pt x="79" y="361"/>
                  </a:lnTo>
                  <a:lnTo>
                    <a:pt x="96" y="352"/>
                  </a:lnTo>
                  <a:lnTo>
                    <a:pt x="117" y="343"/>
                  </a:lnTo>
                  <a:lnTo>
                    <a:pt x="138" y="333"/>
                  </a:lnTo>
                  <a:lnTo>
                    <a:pt x="163" y="324"/>
                  </a:lnTo>
                  <a:lnTo>
                    <a:pt x="188" y="315"/>
                  </a:lnTo>
                  <a:lnTo>
                    <a:pt x="213" y="301"/>
                  </a:lnTo>
                  <a:lnTo>
                    <a:pt x="238" y="292"/>
                  </a:lnTo>
                  <a:lnTo>
                    <a:pt x="264" y="283"/>
                  </a:lnTo>
                  <a:lnTo>
                    <a:pt x="289" y="264"/>
                  </a:lnTo>
                  <a:lnTo>
                    <a:pt x="314" y="250"/>
                  </a:lnTo>
                  <a:lnTo>
                    <a:pt x="339" y="236"/>
                  </a:lnTo>
                  <a:lnTo>
                    <a:pt x="364" y="222"/>
                  </a:lnTo>
                  <a:lnTo>
                    <a:pt x="389" y="204"/>
                  </a:lnTo>
                  <a:lnTo>
                    <a:pt x="414" y="190"/>
                  </a:lnTo>
                  <a:lnTo>
                    <a:pt x="435" y="172"/>
                  </a:lnTo>
                  <a:lnTo>
                    <a:pt x="460" y="153"/>
                  </a:lnTo>
                  <a:lnTo>
                    <a:pt x="481" y="135"/>
                  </a:lnTo>
                  <a:lnTo>
                    <a:pt x="502" y="121"/>
                  </a:lnTo>
                  <a:lnTo>
                    <a:pt x="519" y="98"/>
                  </a:lnTo>
                  <a:lnTo>
                    <a:pt x="540" y="84"/>
                  </a:lnTo>
                  <a:lnTo>
                    <a:pt x="552" y="61"/>
                  </a:lnTo>
                  <a:lnTo>
                    <a:pt x="565" y="42"/>
                  </a:lnTo>
                  <a:lnTo>
                    <a:pt x="577" y="24"/>
                  </a:lnTo>
                  <a:lnTo>
                    <a:pt x="590" y="5"/>
                  </a:lnTo>
                  <a:lnTo>
                    <a:pt x="598" y="0"/>
                  </a:lnTo>
                  <a:lnTo>
                    <a:pt x="624" y="0"/>
                  </a:lnTo>
                  <a:lnTo>
                    <a:pt x="636" y="0"/>
                  </a:lnTo>
                  <a:lnTo>
                    <a:pt x="649" y="0"/>
                  </a:lnTo>
                  <a:lnTo>
                    <a:pt x="657" y="10"/>
                  </a:lnTo>
                  <a:lnTo>
                    <a:pt x="661" y="24"/>
                  </a:lnTo>
                  <a:lnTo>
                    <a:pt x="657" y="28"/>
                  </a:lnTo>
                  <a:lnTo>
                    <a:pt x="649" y="51"/>
                  </a:lnTo>
                  <a:lnTo>
                    <a:pt x="628" y="70"/>
                  </a:lnTo>
                  <a:lnTo>
                    <a:pt x="611" y="98"/>
                  </a:lnTo>
                  <a:lnTo>
                    <a:pt x="594" y="111"/>
                  </a:lnTo>
                  <a:lnTo>
                    <a:pt x="577" y="125"/>
                  </a:lnTo>
                  <a:lnTo>
                    <a:pt x="565" y="139"/>
                  </a:lnTo>
                  <a:lnTo>
                    <a:pt x="548" y="158"/>
                  </a:lnTo>
                  <a:lnTo>
                    <a:pt x="527" y="176"/>
                  </a:lnTo>
                  <a:lnTo>
                    <a:pt x="511" y="195"/>
                  </a:lnTo>
                  <a:lnTo>
                    <a:pt x="490" y="209"/>
                  </a:lnTo>
                  <a:lnTo>
                    <a:pt x="473" y="232"/>
                  </a:lnTo>
                  <a:lnTo>
                    <a:pt x="448" y="246"/>
                  </a:lnTo>
                  <a:lnTo>
                    <a:pt x="427" y="264"/>
                  </a:lnTo>
                  <a:lnTo>
                    <a:pt x="402" y="283"/>
                  </a:lnTo>
                  <a:lnTo>
                    <a:pt x="381" y="301"/>
                  </a:lnTo>
                  <a:lnTo>
                    <a:pt x="351" y="315"/>
                  </a:lnTo>
                  <a:lnTo>
                    <a:pt x="326" y="333"/>
                  </a:lnTo>
                  <a:lnTo>
                    <a:pt x="301" y="352"/>
                  </a:lnTo>
                  <a:lnTo>
                    <a:pt x="276" y="366"/>
                  </a:lnTo>
                  <a:lnTo>
                    <a:pt x="264" y="370"/>
                  </a:lnTo>
                  <a:lnTo>
                    <a:pt x="251" y="380"/>
                  </a:lnTo>
                  <a:lnTo>
                    <a:pt x="234" y="384"/>
                  </a:lnTo>
                  <a:lnTo>
                    <a:pt x="222" y="394"/>
                  </a:lnTo>
                  <a:lnTo>
                    <a:pt x="209" y="398"/>
                  </a:lnTo>
                  <a:lnTo>
                    <a:pt x="197" y="403"/>
                  </a:lnTo>
                  <a:lnTo>
                    <a:pt x="180" y="412"/>
                  </a:lnTo>
                  <a:lnTo>
                    <a:pt x="167" y="421"/>
                  </a:lnTo>
                  <a:lnTo>
                    <a:pt x="151" y="421"/>
                  </a:lnTo>
                  <a:lnTo>
                    <a:pt x="138" y="431"/>
                  </a:lnTo>
                  <a:lnTo>
                    <a:pt x="121" y="435"/>
                  </a:lnTo>
                  <a:lnTo>
                    <a:pt x="109" y="440"/>
                  </a:lnTo>
                  <a:lnTo>
                    <a:pt x="96" y="445"/>
                  </a:lnTo>
                  <a:lnTo>
                    <a:pt x="84" y="449"/>
                  </a:lnTo>
                  <a:lnTo>
                    <a:pt x="67" y="454"/>
                  </a:lnTo>
                  <a:lnTo>
                    <a:pt x="54" y="458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-125" y="-291"/>
              <a:ext cx="715" cy="402"/>
            </a:xfrm>
            <a:custGeom>
              <a:avLst/>
              <a:gdLst>
                <a:gd name="T0" fmla="*/ 50 w 715"/>
                <a:gd name="T1" fmla="*/ 14 h 402"/>
                <a:gd name="T2" fmla="*/ 79 w 715"/>
                <a:gd name="T3" fmla="*/ 65 h 402"/>
                <a:gd name="T4" fmla="*/ 117 w 715"/>
                <a:gd name="T5" fmla="*/ 120 h 402"/>
                <a:gd name="T6" fmla="*/ 155 w 715"/>
                <a:gd name="T7" fmla="*/ 166 h 402"/>
                <a:gd name="T8" fmla="*/ 184 w 715"/>
                <a:gd name="T9" fmla="*/ 194 h 402"/>
                <a:gd name="T10" fmla="*/ 222 w 715"/>
                <a:gd name="T11" fmla="*/ 222 h 402"/>
                <a:gd name="T12" fmla="*/ 259 w 715"/>
                <a:gd name="T13" fmla="*/ 245 h 402"/>
                <a:gd name="T14" fmla="*/ 309 w 715"/>
                <a:gd name="T15" fmla="*/ 268 h 402"/>
                <a:gd name="T16" fmla="*/ 347 w 715"/>
                <a:gd name="T17" fmla="*/ 282 h 402"/>
                <a:gd name="T18" fmla="*/ 376 w 715"/>
                <a:gd name="T19" fmla="*/ 291 h 402"/>
                <a:gd name="T20" fmla="*/ 410 w 715"/>
                <a:gd name="T21" fmla="*/ 300 h 402"/>
                <a:gd name="T22" fmla="*/ 439 w 715"/>
                <a:gd name="T23" fmla="*/ 305 h 402"/>
                <a:gd name="T24" fmla="*/ 477 w 715"/>
                <a:gd name="T25" fmla="*/ 314 h 402"/>
                <a:gd name="T26" fmla="*/ 515 w 715"/>
                <a:gd name="T27" fmla="*/ 319 h 402"/>
                <a:gd name="T28" fmla="*/ 552 w 715"/>
                <a:gd name="T29" fmla="*/ 324 h 402"/>
                <a:gd name="T30" fmla="*/ 598 w 715"/>
                <a:gd name="T31" fmla="*/ 324 h 402"/>
                <a:gd name="T32" fmla="*/ 640 w 715"/>
                <a:gd name="T33" fmla="*/ 328 h 402"/>
                <a:gd name="T34" fmla="*/ 686 w 715"/>
                <a:gd name="T35" fmla="*/ 328 h 402"/>
                <a:gd name="T36" fmla="*/ 678 w 715"/>
                <a:gd name="T37" fmla="*/ 398 h 402"/>
                <a:gd name="T38" fmla="*/ 653 w 715"/>
                <a:gd name="T39" fmla="*/ 398 h 402"/>
                <a:gd name="T40" fmla="*/ 628 w 715"/>
                <a:gd name="T41" fmla="*/ 398 h 402"/>
                <a:gd name="T42" fmla="*/ 594 w 715"/>
                <a:gd name="T43" fmla="*/ 402 h 402"/>
                <a:gd name="T44" fmla="*/ 552 w 715"/>
                <a:gd name="T45" fmla="*/ 398 h 402"/>
                <a:gd name="T46" fmla="*/ 510 w 715"/>
                <a:gd name="T47" fmla="*/ 398 h 402"/>
                <a:gd name="T48" fmla="*/ 456 w 715"/>
                <a:gd name="T49" fmla="*/ 388 h 402"/>
                <a:gd name="T50" fmla="*/ 406 w 715"/>
                <a:gd name="T51" fmla="*/ 384 h 402"/>
                <a:gd name="T52" fmla="*/ 376 w 715"/>
                <a:gd name="T53" fmla="*/ 374 h 402"/>
                <a:gd name="T54" fmla="*/ 347 w 715"/>
                <a:gd name="T55" fmla="*/ 365 h 402"/>
                <a:gd name="T56" fmla="*/ 318 w 715"/>
                <a:gd name="T57" fmla="*/ 356 h 402"/>
                <a:gd name="T58" fmla="*/ 289 w 715"/>
                <a:gd name="T59" fmla="*/ 347 h 402"/>
                <a:gd name="T60" fmla="*/ 259 w 715"/>
                <a:gd name="T61" fmla="*/ 333 h 402"/>
                <a:gd name="T62" fmla="*/ 234 w 715"/>
                <a:gd name="T63" fmla="*/ 324 h 402"/>
                <a:gd name="T64" fmla="*/ 180 w 715"/>
                <a:gd name="T65" fmla="*/ 291 h 402"/>
                <a:gd name="T66" fmla="*/ 150 w 715"/>
                <a:gd name="T67" fmla="*/ 268 h 402"/>
                <a:gd name="T68" fmla="*/ 125 w 715"/>
                <a:gd name="T69" fmla="*/ 250 h 402"/>
                <a:gd name="T70" fmla="*/ 75 w 715"/>
                <a:gd name="T71" fmla="*/ 199 h 402"/>
                <a:gd name="T72" fmla="*/ 54 w 715"/>
                <a:gd name="T73" fmla="*/ 171 h 402"/>
                <a:gd name="T74" fmla="*/ 33 w 715"/>
                <a:gd name="T75" fmla="*/ 143 h 402"/>
                <a:gd name="T76" fmla="*/ 12 w 715"/>
                <a:gd name="T77" fmla="*/ 111 h 402"/>
                <a:gd name="T78" fmla="*/ 0 w 715"/>
                <a:gd name="T79" fmla="*/ 78 h 402"/>
                <a:gd name="T80" fmla="*/ 42 w 715"/>
                <a:gd name="T81" fmla="*/ 0 h 40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715" h="402">
                  <a:moveTo>
                    <a:pt x="42" y="0"/>
                  </a:moveTo>
                  <a:lnTo>
                    <a:pt x="50" y="14"/>
                  </a:lnTo>
                  <a:lnTo>
                    <a:pt x="67" y="41"/>
                  </a:lnTo>
                  <a:lnTo>
                    <a:pt x="79" y="65"/>
                  </a:lnTo>
                  <a:lnTo>
                    <a:pt x="100" y="92"/>
                  </a:lnTo>
                  <a:lnTo>
                    <a:pt x="117" y="120"/>
                  </a:lnTo>
                  <a:lnTo>
                    <a:pt x="142" y="152"/>
                  </a:lnTo>
                  <a:lnTo>
                    <a:pt x="155" y="166"/>
                  </a:lnTo>
                  <a:lnTo>
                    <a:pt x="171" y="180"/>
                  </a:lnTo>
                  <a:lnTo>
                    <a:pt x="184" y="194"/>
                  </a:lnTo>
                  <a:lnTo>
                    <a:pt x="205" y="208"/>
                  </a:lnTo>
                  <a:lnTo>
                    <a:pt x="222" y="222"/>
                  </a:lnTo>
                  <a:lnTo>
                    <a:pt x="238" y="231"/>
                  </a:lnTo>
                  <a:lnTo>
                    <a:pt x="259" y="245"/>
                  </a:lnTo>
                  <a:lnTo>
                    <a:pt x="284" y="254"/>
                  </a:lnTo>
                  <a:lnTo>
                    <a:pt x="309" y="268"/>
                  </a:lnTo>
                  <a:lnTo>
                    <a:pt x="335" y="277"/>
                  </a:lnTo>
                  <a:lnTo>
                    <a:pt x="347" y="282"/>
                  </a:lnTo>
                  <a:lnTo>
                    <a:pt x="364" y="287"/>
                  </a:lnTo>
                  <a:lnTo>
                    <a:pt x="376" y="291"/>
                  </a:lnTo>
                  <a:lnTo>
                    <a:pt x="397" y="296"/>
                  </a:lnTo>
                  <a:lnTo>
                    <a:pt x="410" y="300"/>
                  </a:lnTo>
                  <a:lnTo>
                    <a:pt x="427" y="305"/>
                  </a:lnTo>
                  <a:lnTo>
                    <a:pt x="439" y="305"/>
                  </a:lnTo>
                  <a:lnTo>
                    <a:pt x="460" y="314"/>
                  </a:lnTo>
                  <a:lnTo>
                    <a:pt x="477" y="314"/>
                  </a:lnTo>
                  <a:lnTo>
                    <a:pt x="498" y="319"/>
                  </a:lnTo>
                  <a:lnTo>
                    <a:pt x="515" y="319"/>
                  </a:lnTo>
                  <a:lnTo>
                    <a:pt x="536" y="324"/>
                  </a:lnTo>
                  <a:lnTo>
                    <a:pt x="552" y="324"/>
                  </a:lnTo>
                  <a:lnTo>
                    <a:pt x="573" y="324"/>
                  </a:lnTo>
                  <a:lnTo>
                    <a:pt x="598" y="324"/>
                  </a:lnTo>
                  <a:lnTo>
                    <a:pt x="619" y="328"/>
                  </a:lnTo>
                  <a:lnTo>
                    <a:pt x="640" y="328"/>
                  </a:lnTo>
                  <a:lnTo>
                    <a:pt x="665" y="328"/>
                  </a:lnTo>
                  <a:lnTo>
                    <a:pt x="686" y="328"/>
                  </a:lnTo>
                  <a:lnTo>
                    <a:pt x="715" y="328"/>
                  </a:lnTo>
                  <a:lnTo>
                    <a:pt x="678" y="398"/>
                  </a:lnTo>
                  <a:lnTo>
                    <a:pt x="669" y="398"/>
                  </a:lnTo>
                  <a:lnTo>
                    <a:pt x="653" y="398"/>
                  </a:lnTo>
                  <a:lnTo>
                    <a:pt x="640" y="398"/>
                  </a:lnTo>
                  <a:lnTo>
                    <a:pt x="628" y="398"/>
                  </a:lnTo>
                  <a:lnTo>
                    <a:pt x="611" y="398"/>
                  </a:lnTo>
                  <a:lnTo>
                    <a:pt x="594" y="402"/>
                  </a:lnTo>
                  <a:lnTo>
                    <a:pt x="573" y="398"/>
                  </a:lnTo>
                  <a:lnTo>
                    <a:pt x="552" y="398"/>
                  </a:lnTo>
                  <a:lnTo>
                    <a:pt x="531" y="398"/>
                  </a:lnTo>
                  <a:lnTo>
                    <a:pt x="510" y="398"/>
                  </a:lnTo>
                  <a:lnTo>
                    <a:pt x="481" y="393"/>
                  </a:lnTo>
                  <a:lnTo>
                    <a:pt x="456" y="388"/>
                  </a:lnTo>
                  <a:lnTo>
                    <a:pt x="431" y="388"/>
                  </a:lnTo>
                  <a:lnTo>
                    <a:pt x="406" y="384"/>
                  </a:lnTo>
                  <a:lnTo>
                    <a:pt x="389" y="379"/>
                  </a:lnTo>
                  <a:lnTo>
                    <a:pt x="376" y="374"/>
                  </a:lnTo>
                  <a:lnTo>
                    <a:pt x="360" y="370"/>
                  </a:lnTo>
                  <a:lnTo>
                    <a:pt x="347" y="365"/>
                  </a:lnTo>
                  <a:lnTo>
                    <a:pt x="335" y="361"/>
                  </a:lnTo>
                  <a:lnTo>
                    <a:pt x="318" y="356"/>
                  </a:lnTo>
                  <a:lnTo>
                    <a:pt x="301" y="351"/>
                  </a:lnTo>
                  <a:lnTo>
                    <a:pt x="289" y="347"/>
                  </a:lnTo>
                  <a:lnTo>
                    <a:pt x="276" y="337"/>
                  </a:lnTo>
                  <a:lnTo>
                    <a:pt x="259" y="333"/>
                  </a:lnTo>
                  <a:lnTo>
                    <a:pt x="247" y="328"/>
                  </a:lnTo>
                  <a:lnTo>
                    <a:pt x="234" y="324"/>
                  </a:lnTo>
                  <a:lnTo>
                    <a:pt x="205" y="305"/>
                  </a:lnTo>
                  <a:lnTo>
                    <a:pt x="180" y="291"/>
                  </a:lnTo>
                  <a:lnTo>
                    <a:pt x="163" y="282"/>
                  </a:lnTo>
                  <a:lnTo>
                    <a:pt x="150" y="268"/>
                  </a:lnTo>
                  <a:lnTo>
                    <a:pt x="138" y="259"/>
                  </a:lnTo>
                  <a:lnTo>
                    <a:pt x="125" y="250"/>
                  </a:lnTo>
                  <a:lnTo>
                    <a:pt x="100" y="226"/>
                  </a:lnTo>
                  <a:lnTo>
                    <a:pt x="75" y="199"/>
                  </a:lnTo>
                  <a:lnTo>
                    <a:pt x="63" y="185"/>
                  </a:lnTo>
                  <a:lnTo>
                    <a:pt x="54" y="171"/>
                  </a:lnTo>
                  <a:lnTo>
                    <a:pt x="42" y="157"/>
                  </a:lnTo>
                  <a:lnTo>
                    <a:pt x="33" y="143"/>
                  </a:lnTo>
                  <a:lnTo>
                    <a:pt x="25" y="125"/>
                  </a:lnTo>
                  <a:lnTo>
                    <a:pt x="12" y="111"/>
                  </a:lnTo>
                  <a:lnTo>
                    <a:pt x="8" y="92"/>
                  </a:lnTo>
                  <a:lnTo>
                    <a:pt x="0" y="78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2725" y="3881"/>
              <a:ext cx="398" cy="925"/>
            </a:xfrm>
            <a:custGeom>
              <a:avLst/>
              <a:gdLst>
                <a:gd name="T0" fmla="*/ 0 w 398"/>
                <a:gd name="T1" fmla="*/ 56 h 925"/>
                <a:gd name="T2" fmla="*/ 339 w 398"/>
                <a:gd name="T3" fmla="*/ 925 h 925"/>
                <a:gd name="T4" fmla="*/ 398 w 398"/>
                <a:gd name="T5" fmla="*/ 875 h 925"/>
                <a:gd name="T6" fmla="*/ 71 w 398"/>
                <a:gd name="T7" fmla="*/ 0 h 925"/>
                <a:gd name="T8" fmla="*/ 0 w 398"/>
                <a:gd name="T9" fmla="*/ 56 h 925"/>
                <a:gd name="T10" fmla="*/ 0 w 398"/>
                <a:gd name="T11" fmla="*/ 56 h 9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98" h="925">
                  <a:moveTo>
                    <a:pt x="0" y="56"/>
                  </a:moveTo>
                  <a:lnTo>
                    <a:pt x="339" y="925"/>
                  </a:lnTo>
                  <a:lnTo>
                    <a:pt x="398" y="875"/>
                  </a:lnTo>
                  <a:lnTo>
                    <a:pt x="71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2646" y="4224"/>
              <a:ext cx="732" cy="411"/>
            </a:xfrm>
            <a:custGeom>
              <a:avLst/>
              <a:gdLst>
                <a:gd name="T0" fmla="*/ 0 w 732"/>
                <a:gd name="T1" fmla="*/ 351 h 411"/>
                <a:gd name="T2" fmla="*/ 632 w 732"/>
                <a:gd name="T3" fmla="*/ 0 h 411"/>
                <a:gd name="T4" fmla="*/ 636 w 732"/>
                <a:gd name="T5" fmla="*/ 0 h 411"/>
                <a:gd name="T6" fmla="*/ 657 w 732"/>
                <a:gd name="T7" fmla="*/ 0 h 411"/>
                <a:gd name="T8" fmla="*/ 661 w 732"/>
                <a:gd name="T9" fmla="*/ 0 h 411"/>
                <a:gd name="T10" fmla="*/ 678 w 732"/>
                <a:gd name="T11" fmla="*/ 0 h 411"/>
                <a:gd name="T12" fmla="*/ 690 w 732"/>
                <a:gd name="T13" fmla="*/ 0 h 411"/>
                <a:gd name="T14" fmla="*/ 703 w 732"/>
                <a:gd name="T15" fmla="*/ 0 h 411"/>
                <a:gd name="T16" fmla="*/ 720 w 732"/>
                <a:gd name="T17" fmla="*/ 4 h 411"/>
                <a:gd name="T18" fmla="*/ 732 w 732"/>
                <a:gd name="T19" fmla="*/ 14 h 411"/>
                <a:gd name="T20" fmla="*/ 732 w 732"/>
                <a:gd name="T21" fmla="*/ 18 h 411"/>
                <a:gd name="T22" fmla="*/ 728 w 732"/>
                <a:gd name="T23" fmla="*/ 27 h 411"/>
                <a:gd name="T24" fmla="*/ 720 w 732"/>
                <a:gd name="T25" fmla="*/ 37 h 411"/>
                <a:gd name="T26" fmla="*/ 707 w 732"/>
                <a:gd name="T27" fmla="*/ 51 h 411"/>
                <a:gd name="T28" fmla="*/ 694 w 732"/>
                <a:gd name="T29" fmla="*/ 55 h 411"/>
                <a:gd name="T30" fmla="*/ 682 w 732"/>
                <a:gd name="T31" fmla="*/ 64 h 411"/>
                <a:gd name="T32" fmla="*/ 661 w 732"/>
                <a:gd name="T33" fmla="*/ 74 h 411"/>
                <a:gd name="T34" fmla="*/ 648 w 732"/>
                <a:gd name="T35" fmla="*/ 83 h 411"/>
                <a:gd name="T36" fmla="*/ 627 w 732"/>
                <a:gd name="T37" fmla="*/ 92 h 411"/>
                <a:gd name="T38" fmla="*/ 607 w 732"/>
                <a:gd name="T39" fmla="*/ 106 h 411"/>
                <a:gd name="T40" fmla="*/ 586 w 732"/>
                <a:gd name="T41" fmla="*/ 115 h 411"/>
                <a:gd name="T42" fmla="*/ 560 w 732"/>
                <a:gd name="T43" fmla="*/ 134 h 411"/>
                <a:gd name="T44" fmla="*/ 535 w 732"/>
                <a:gd name="T45" fmla="*/ 148 h 411"/>
                <a:gd name="T46" fmla="*/ 510 w 732"/>
                <a:gd name="T47" fmla="*/ 162 h 411"/>
                <a:gd name="T48" fmla="*/ 481 w 732"/>
                <a:gd name="T49" fmla="*/ 175 h 411"/>
                <a:gd name="T50" fmla="*/ 456 w 732"/>
                <a:gd name="T51" fmla="*/ 194 h 411"/>
                <a:gd name="T52" fmla="*/ 443 w 732"/>
                <a:gd name="T53" fmla="*/ 199 h 411"/>
                <a:gd name="T54" fmla="*/ 431 w 732"/>
                <a:gd name="T55" fmla="*/ 208 h 411"/>
                <a:gd name="T56" fmla="*/ 414 w 732"/>
                <a:gd name="T57" fmla="*/ 212 h 411"/>
                <a:gd name="T58" fmla="*/ 401 w 732"/>
                <a:gd name="T59" fmla="*/ 222 h 411"/>
                <a:gd name="T60" fmla="*/ 372 w 732"/>
                <a:gd name="T61" fmla="*/ 240 h 411"/>
                <a:gd name="T62" fmla="*/ 351 w 732"/>
                <a:gd name="T63" fmla="*/ 254 h 411"/>
                <a:gd name="T64" fmla="*/ 334 w 732"/>
                <a:gd name="T65" fmla="*/ 263 h 411"/>
                <a:gd name="T66" fmla="*/ 318 w 732"/>
                <a:gd name="T67" fmla="*/ 268 h 411"/>
                <a:gd name="T68" fmla="*/ 305 w 732"/>
                <a:gd name="T69" fmla="*/ 277 h 411"/>
                <a:gd name="T70" fmla="*/ 293 w 732"/>
                <a:gd name="T71" fmla="*/ 282 h 411"/>
                <a:gd name="T72" fmla="*/ 267 w 732"/>
                <a:gd name="T73" fmla="*/ 300 h 411"/>
                <a:gd name="T74" fmla="*/ 242 w 732"/>
                <a:gd name="T75" fmla="*/ 310 h 411"/>
                <a:gd name="T76" fmla="*/ 217 w 732"/>
                <a:gd name="T77" fmla="*/ 323 h 411"/>
                <a:gd name="T78" fmla="*/ 192 w 732"/>
                <a:gd name="T79" fmla="*/ 337 h 411"/>
                <a:gd name="T80" fmla="*/ 171 w 732"/>
                <a:gd name="T81" fmla="*/ 347 h 411"/>
                <a:gd name="T82" fmla="*/ 154 w 732"/>
                <a:gd name="T83" fmla="*/ 360 h 411"/>
                <a:gd name="T84" fmla="*/ 134 w 732"/>
                <a:gd name="T85" fmla="*/ 370 h 411"/>
                <a:gd name="T86" fmla="*/ 117 w 732"/>
                <a:gd name="T87" fmla="*/ 384 h 411"/>
                <a:gd name="T88" fmla="*/ 104 w 732"/>
                <a:gd name="T89" fmla="*/ 388 h 411"/>
                <a:gd name="T90" fmla="*/ 92 w 732"/>
                <a:gd name="T91" fmla="*/ 397 h 411"/>
                <a:gd name="T92" fmla="*/ 75 w 732"/>
                <a:gd name="T93" fmla="*/ 407 h 411"/>
                <a:gd name="T94" fmla="*/ 71 w 732"/>
                <a:gd name="T95" fmla="*/ 411 h 411"/>
                <a:gd name="T96" fmla="*/ 0 w 732"/>
                <a:gd name="T97" fmla="*/ 351 h 411"/>
                <a:gd name="T98" fmla="*/ 0 w 732"/>
                <a:gd name="T99" fmla="*/ 351 h 41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732" h="411">
                  <a:moveTo>
                    <a:pt x="0" y="351"/>
                  </a:moveTo>
                  <a:lnTo>
                    <a:pt x="632" y="0"/>
                  </a:lnTo>
                  <a:lnTo>
                    <a:pt x="636" y="0"/>
                  </a:lnTo>
                  <a:lnTo>
                    <a:pt x="657" y="0"/>
                  </a:lnTo>
                  <a:lnTo>
                    <a:pt x="661" y="0"/>
                  </a:lnTo>
                  <a:lnTo>
                    <a:pt x="678" y="0"/>
                  </a:lnTo>
                  <a:lnTo>
                    <a:pt x="690" y="0"/>
                  </a:lnTo>
                  <a:lnTo>
                    <a:pt x="703" y="0"/>
                  </a:lnTo>
                  <a:lnTo>
                    <a:pt x="720" y="4"/>
                  </a:lnTo>
                  <a:lnTo>
                    <a:pt x="732" y="14"/>
                  </a:lnTo>
                  <a:lnTo>
                    <a:pt x="732" y="18"/>
                  </a:lnTo>
                  <a:lnTo>
                    <a:pt x="728" y="27"/>
                  </a:lnTo>
                  <a:lnTo>
                    <a:pt x="720" y="37"/>
                  </a:lnTo>
                  <a:lnTo>
                    <a:pt x="707" y="51"/>
                  </a:lnTo>
                  <a:lnTo>
                    <a:pt x="694" y="55"/>
                  </a:lnTo>
                  <a:lnTo>
                    <a:pt x="682" y="64"/>
                  </a:lnTo>
                  <a:lnTo>
                    <a:pt x="661" y="74"/>
                  </a:lnTo>
                  <a:lnTo>
                    <a:pt x="648" y="83"/>
                  </a:lnTo>
                  <a:lnTo>
                    <a:pt x="627" y="92"/>
                  </a:lnTo>
                  <a:lnTo>
                    <a:pt x="607" y="106"/>
                  </a:lnTo>
                  <a:lnTo>
                    <a:pt x="586" y="115"/>
                  </a:lnTo>
                  <a:lnTo>
                    <a:pt x="560" y="134"/>
                  </a:lnTo>
                  <a:lnTo>
                    <a:pt x="535" y="148"/>
                  </a:lnTo>
                  <a:lnTo>
                    <a:pt x="510" y="162"/>
                  </a:lnTo>
                  <a:lnTo>
                    <a:pt x="481" y="175"/>
                  </a:lnTo>
                  <a:lnTo>
                    <a:pt x="456" y="194"/>
                  </a:lnTo>
                  <a:lnTo>
                    <a:pt x="443" y="199"/>
                  </a:lnTo>
                  <a:lnTo>
                    <a:pt x="431" y="208"/>
                  </a:lnTo>
                  <a:lnTo>
                    <a:pt x="414" y="212"/>
                  </a:lnTo>
                  <a:lnTo>
                    <a:pt x="401" y="222"/>
                  </a:lnTo>
                  <a:lnTo>
                    <a:pt x="372" y="240"/>
                  </a:lnTo>
                  <a:lnTo>
                    <a:pt x="351" y="254"/>
                  </a:lnTo>
                  <a:lnTo>
                    <a:pt x="334" y="263"/>
                  </a:lnTo>
                  <a:lnTo>
                    <a:pt x="318" y="268"/>
                  </a:lnTo>
                  <a:lnTo>
                    <a:pt x="305" y="277"/>
                  </a:lnTo>
                  <a:lnTo>
                    <a:pt x="293" y="282"/>
                  </a:lnTo>
                  <a:lnTo>
                    <a:pt x="267" y="300"/>
                  </a:lnTo>
                  <a:lnTo>
                    <a:pt x="242" y="310"/>
                  </a:lnTo>
                  <a:lnTo>
                    <a:pt x="217" y="323"/>
                  </a:lnTo>
                  <a:lnTo>
                    <a:pt x="192" y="337"/>
                  </a:lnTo>
                  <a:lnTo>
                    <a:pt x="171" y="347"/>
                  </a:lnTo>
                  <a:lnTo>
                    <a:pt x="154" y="360"/>
                  </a:lnTo>
                  <a:lnTo>
                    <a:pt x="134" y="370"/>
                  </a:lnTo>
                  <a:lnTo>
                    <a:pt x="117" y="384"/>
                  </a:lnTo>
                  <a:lnTo>
                    <a:pt x="104" y="388"/>
                  </a:lnTo>
                  <a:lnTo>
                    <a:pt x="92" y="397"/>
                  </a:lnTo>
                  <a:lnTo>
                    <a:pt x="75" y="407"/>
                  </a:lnTo>
                  <a:lnTo>
                    <a:pt x="71" y="411"/>
                  </a:lnTo>
                  <a:lnTo>
                    <a:pt x="0" y="3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913" y="3368"/>
              <a:ext cx="720" cy="856"/>
            </a:xfrm>
            <a:custGeom>
              <a:avLst/>
              <a:gdLst>
                <a:gd name="T0" fmla="*/ 381 w 720"/>
                <a:gd name="T1" fmla="*/ 97 h 856"/>
                <a:gd name="T2" fmla="*/ 301 w 720"/>
                <a:gd name="T3" fmla="*/ 115 h 856"/>
                <a:gd name="T4" fmla="*/ 222 w 720"/>
                <a:gd name="T5" fmla="*/ 162 h 856"/>
                <a:gd name="T6" fmla="*/ 142 w 720"/>
                <a:gd name="T7" fmla="*/ 240 h 856"/>
                <a:gd name="T8" fmla="*/ 92 w 720"/>
                <a:gd name="T9" fmla="*/ 370 h 856"/>
                <a:gd name="T10" fmla="*/ 79 w 720"/>
                <a:gd name="T11" fmla="*/ 453 h 856"/>
                <a:gd name="T12" fmla="*/ 92 w 720"/>
                <a:gd name="T13" fmla="*/ 527 h 856"/>
                <a:gd name="T14" fmla="*/ 159 w 720"/>
                <a:gd name="T15" fmla="*/ 638 h 856"/>
                <a:gd name="T16" fmla="*/ 230 w 720"/>
                <a:gd name="T17" fmla="*/ 708 h 856"/>
                <a:gd name="T18" fmla="*/ 314 w 720"/>
                <a:gd name="T19" fmla="*/ 749 h 856"/>
                <a:gd name="T20" fmla="*/ 418 w 720"/>
                <a:gd name="T21" fmla="*/ 749 h 856"/>
                <a:gd name="T22" fmla="*/ 540 w 720"/>
                <a:gd name="T23" fmla="*/ 675 h 856"/>
                <a:gd name="T24" fmla="*/ 611 w 720"/>
                <a:gd name="T25" fmla="*/ 573 h 856"/>
                <a:gd name="T26" fmla="*/ 623 w 720"/>
                <a:gd name="T27" fmla="*/ 472 h 856"/>
                <a:gd name="T28" fmla="*/ 594 w 720"/>
                <a:gd name="T29" fmla="*/ 393 h 856"/>
                <a:gd name="T30" fmla="*/ 502 w 720"/>
                <a:gd name="T31" fmla="*/ 310 h 856"/>
                <a:gd name="T32" fmla="*/ 418 w 720"/>
                <a:gd name="T33" fmla="*/ 301 h 856"/>
                <a:gd name="T34" fmla="*/ 339 w 720"/>
                <a:gd name="T35" fmla="*/ 333 h 856"/>
                <a:gd name="T36" fmla="*/ 289 w 720"/>
                <a:gd name="T37" fmla="*/ 416 h 856"/>
                <a:gd name="T38" fmla="*/ 322 w 720"/>
                <a:gd name="T39" fmla="*/ 536 h 856"/>
                <a:gd name="T40" fmla="*/ 406 w 720"/>
                <a:gd name="T41" fmla="*/ 555 h 856"/>
                <a:gd name="T42" fmla="*/ 431 w 720"/>
                <a:gd name="T43" fmla="*/ 499 h 856"/>
                <a:gd name="T44" fmla="*/ 427 w 720"/>
                <a:gd name="T45" fmla="*/ 398 h 856"/>
                <a:gd name="T46" fmla="*/ 494 w 720"/>
                <a:gd name="T47" fmla="*/ 416 h 856"/>
                <a:gd name="T48" fmla="*/ 502 w 720"/>
                <a:gd name="T49" fmla="*/ 499 h 856"/>
                <a:gd name="T50" fmla="*/ 464 w 720"/>
                <a:gd name="T51" fmla="*/ 578 h 856"/>
                <a:gd name="T52" fmla="*/ 406 w 720"/>
                <a:gd name="T53" fmla="*/ 634 h 856"/>
                <a:gd name="T54" fmla="*/ 335 w 720"/>
                <a:gd name="T55" fmla="*/ 634 h 856"/>
                <a:gd name="T56" fmla="*/ 263 w 720"/>
                <a:gd name="T57" fmla="*/ 550 h 856"/>
                <a:gd name="T58" fmla="*/ 226 w 720"/>
                <a:gd name="T59" fmla="*/ 458 h 856"/>
                <a:gd name="T60" fmla="*/ 213 w 720"/>
                <a:gd name="T61" fmla="*/ 384 h 856"/>
                <a:gd name="T62" fmla="*/ 263 w 720"/>
                <a:gd name="T63" fmla="*/ 282 h 856"/>
                <a:gd name="T64" fmla="*/ 339 w 720"/>
                <a:gd name="T65" fmla="*/ 231 h 856"/>
                <a:gd name="T66" fmla="*/ 439 w 720"/>
                <a:gd name="T67" fmla="*/ 222 h 856"/>
                <a:gd name="T68" fmla="*/ 515 w 720"/>
                <a:gd name="T69" fmla="*/ 236 h 856"/>
                <a:gd name="T70" fmla="*/ 590 w 720"/>
                <a:gd name="T71" fmla="*/ 264 h 856"/>
                <a:gd name="T72" fmla="*/ 661 w 720"/>
                <a:gd name="T73" fmla="*/ 319 h 856"/>
                <a:gd name="T74" fmla="*/ 707 w 720"/>
                <a:gd name="T75" fmla="*/ 412 h 856"/>
                <a:gd name="T76" fmla="*/ 720 w 720"/>
                <a:gd name="T77" fmla="*/ 499 h 856"/>
                <a:gd name="T78" fmla="*/ 703 w 720"/>
                <a:gd name="T79" fmla="*/ 597 h 856"/>
                <a:gd name="T80" fmla="*/ 640 w 720"/>
                <a:gd name="T81" fmla="*/ 703 h 856"/>
                <a:gd name="T82" fmla="*/ 552 w 720"/>
                <a:gd name="T83" fmla="*/ 777 h 856"/>
                <a:gd name="T84" fmla="*/ 489 w 720"/>
                <a:gd name="T85" fmla="*/ 814 h 856"/>
                <a:gd name="T86" fmla="*/ 389 w 720"/>
                <a:gd name="T87" fmla="*/ 846 h 856"/>
                <a:gd name="T88" fmla="*/ 276 w 720"/>
                <a:gd name="T89" fmla="*/ 851 h 856"/>
                <a:gd name="T90" fmla="*/ 159 w 720"/>
                <a:gd name="T91" fmla="*/ 800 h 856"/>
                <a:gd name="T92" fmla="*/ 79 w 720"/>
                <a:gd name="T93" fmla="*/ 712 h 856"/>
                <a:gd name="T94" fmla="*/ 33 w 720"/>
                <a:gd name="T95" fmla="*/ 620 h 856"/>
                <a:gd name="T96" fmla="*/ 0 w 720"/>
                <a:gd name="T97" fmla="*/ 523 h 856"/>
                <a:gd name="T98" fmla="*/ 4 w 720"/>
                <a:gd name="T99" fmla="*/ 416 h 856"/>
                <a:gd name="T100" fmla="*/ 29 w 720"/>
                <a:gd name="T101" fmla="*/ 310 h 856"/>
                <a:gd name="T102" fmla="*/ 83 w 720"/>
                <a:gd name="T103" fmla="*/ 199 h 856"/>
                <a:gd name="T104" fmla="*/ 180 w 720"/>
                <a:gd name="T105" fmla="*/ 88 h 856"/>
                <a:gd name="T106" fmla="*/ 268 w 720"/>
                <a:gd name="T107" fmla="*/ 41 h 856"/>
                <a:gd name="T108" fmla="*/ 356 w 720"/>
                <a:gd name="T109" fmla="*/ 4 h 856"/>
                <a:gd name="T110" fmla="*/ 439 w 720"/>
                <a:gd name="T111" fmla="*/ 97 h 85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720" h="856">
                  <a:moveTo>
                    <a:pt x="439" y="97"/>
                  </a:moveTo>
                  <a:lnTo>
                    <a:pt x="431" y="92"/>
                  </a:lnTo>
                  <a:lnTo>
                    <a:pt x="418" y="92"/>
                  </a:lnTo>
                  <a:lnTo>
                    <a:pt x="402" y="92"/>
                  </a:lnTo>
                  <a:lnTo>
                    <a:pt x="381" y="97"/>
                  </a:lnTo>
                  <a:lnTo>
                    <a:pt x="364" y="97"/>
                  </a:lnTo>
                  <a:lnTo>
                    <a:pt x="351" y="102"/>
                  </a:lnTo>
                  <a:lnTo>
                    <a:pt x="335" y="102"/>
                  </a:lnTo>
                  <a:lnTo>
                    <a:pt x="318" y="111"/>
                  </a:lnTo>
                  <a:lnTo>
                    <a:pt x="301" y="115"/>
                  </a:lnTo>
                  <a:lnTo>
                    <a:pt x="289" y="125"/>
                  </a:lnTo>
                  <a:lnTo>
                    <a:pt x="272" y="129"/>
                  </a:lnTo>
                  <a:lnTo>
                    <a:pt x="255" y="143"/>
                  </a:lnTo>
                  <a:lnTo>
                    <a:pt x="238" y="152"/>
                  </a:lnTo>
                  <a:lnTo>
                    <a:pt x="222" y="162"/>
                  </a:lnTo>
                  <a:lnTo>
                    <a:pt x="205" y="171"/>
                  </a:lnTo>
                  <a:lnTo>
                    <a:pt x="188" y="190"/>
                  </a:lnTo>
                  <a:lnTo>
                    <a:pt x="176" y="208"/>
                  </a:lnTo>
                  <a:lnTo>
                    <a:pt x="159" y="222"/>
                  </a:lnTo>
                  <a:lnTo>
                    <a:pt x="142" y="240"/>
                  </a:lnTo>
                  <a:lnTo>
                    <a:pt x="134" y="268"/>
                  </a:lnTo>
                  <a:lnTo>
                    <a:pt x="117" y="287"/>
                  </a:lnTo>
                  <a:lnTo>
                    <a:pt x="109" y="314"/>
                  </a:lnTo>
                  <a:lnTo>
                    <a:pt x="100" y="342"/>
                  </a:lnTo>
                  <a:lnTo>
                    <a:pt x="92" y="370"/>
                  </a:lnTo>
                  <a:lnTo>
                    <a:pt x="88" y="384"/>
                  </a:lnTo>
                  <a:lnTo>
                    <a:pt x="88" y="402"/>
                  </a:lnTo>
                  <a:lnTo>
                    <a:pt x="83" y="416"/>
                  </a:lnTo>
                  <a:lnTo>
                    <a:pt x="83" y="439"/>
                  </a:lnTo>
                  <a:lnTo>
                    <a:pt x="79" y="453"/>
                  </a:lnTo>
                  <a:lnTo>
                    <a:pt x="79" y="472"/>
                  </a:lnTo>
                  <a:lnTo>
                    <a:pt x="79" y="495"/>
                  </a:lnTo>
                  <a:lnTo>
                    <a:pt x="83" y="513"/>
                  </a:lnTo>
                  <a:lnTo>
                    <a:pt x="83" y="518"/>
                  </a:lnTo>
                  <a:lnTo>
                    <a:pt x="92" y="527"/>
                  </a:lnTo>
                  <a:lnTo>
                    <a:pt x="100" y="546"/>
                  </a:lnTo>
                  <a:lnTo>
                    <a:pt x="113" y="569"/>
                  </a:lnTo>
                  <a:lnTo>
                    <a:pt x="130" y="597"/>
                  </a:lnTo>
                  <a:lnTo>
                    <a:pt x="150" y="624"/>
                  </a:lnTo>
                  <a:lnTo>
                    <a:pt x="159" y="638"/>
                  </a:lnTo>
                  <a:lnTo>
                    <a:pt x="171" y="652"/>
                  </a:lnTo>
                  <a:lnTo>
                    <a:pt x="188" y="666"/>
                  </a:lnTo>
                  <a:lnTo>
                    <a:pt x="201" y="684"/>
                  </a:lnTo>
                  <a:lnTo>
                    <a:pt x="213" y="694"/>
                  </a:lnTo>
                  <a:lnTo>
                    <a:pt x="230" y="708"/>
                  </a:lnTo>
                  <a:lnTo>
                    <a:pt x="243" y="717"/>
                  </a:lnTo>
                  <a:lnTo>
                    <a:pt x="263" y="731"/>
                  </a:lnTo>
                  <a:lnTo>
                    <a:pt x="276" y="735"/>
                  </a:lnTo>
                  <a:lnTo>
                    <a:pt x="297" y="745"/>
                  </a:lnTo>
                  <a:lnTo>
                    <a:pt x="314" y="749"/>
                  </a:lnTo>
                  <a:lnTo>
                    <a:pt x="339" y="758"/>
                  </a:lnTo>
                  <a:lnTo>
                    <a:pt x="356" y="758"/>
                  </a:lnTo>
                  <a:lnTo>
                    <a:pt x="376" y="758"/>
                  </a:lnTo>
                  <a:lnTo>
                    <a:pt x="397" y="749"/>
                  </a:lnTo>
                  <a:lnTo>
                    <a:pt x="418" y="749"/>
                  </a:lnTo>
                  <a:lnTo>
                    <a:pt x="443" y="735"/>
                  </a:lnTo>
                  <a:lnTo>
                    <a:pt x="464" y="726"/>
                  </a:lnTo>
                  <a:lnTo>
                    <a:pt x="489" y="712"/>
                  </a:lnTo>
                  <a:lnTo>
                    <a:pt x="519" y="698"/>
                  </a:lnTo>
                  <a:lnTo>
                    <a:pt x="540" y="675"/>
                  </a:lnTo>
                  <a:lnTo>
                    <a:pt x="556" y="657"/>
                  </a:lnTo>
                  <a:lnTo>
                    <a:pt x="573" y="634"/>
                  </a:lnTo>
                  <a:lnTo>
                    <a:pt x="590" y="615"/>
                  </a:lnTo>
                  <a:lnTo>
                    <a:pt x="603" y="592"/>
                  </a:lnTo>
                  <a:lnTo>
                    <a:pt x="611" y="573"/>
                  </a:lnTo>
                  <a:lnTo>
                    <a:pt x="615" y="550"/>
                  </a:lnTo>
                  <a:lnTo>
                    <a:pt x="623" y="536"/>
                  </a:lnTo>
                  <a:lnTo>
                    <a:pt x="623" y="513"/>
                  </a:lnTo>
                  <a:lnTo>
                    <a:pt x="628" y="495"/>
                  </a:lnTo>
                  <a:lnTo>
                    <a:pt x="623" y="472"/>
                  </a:lnTo>
                  <a:lnTo>
                    <a:pt x="619" y="458"/>
                  </a:lnTo>
                  <a:lnTo>
                    <a:pt x="615" y="439"/>
                  </a:lnTo>
                  <a:lnTo>
                    <a:pt x="611" y="425"/>
                  </a:lnTo>
                  <a:lnTo>
                    <a:pt x="603" y="407"/>
                  </a:lnTo>
                  <a:lnTo>
                    <a:pt x="594" y="393"/>
                  </a:lnTo>
                  <a:lnTo>
                    <a:pt x="569" y="361"/>
                  </a:lnTo>
                  <a:lnTo>
                    <a:pt x="544" y="342"/>
                  </a:lnTo>
                  <a:lnTo>
                    <a:pt x="531" y="328"/>
                  </a:lnTo>
                  <a:lnTo>
                    <a:pt x="515" y="319"/>
                  </a:lnTo>
                  <a:lnTo>
                    <a:pt x="502" y="310"/>
                  </a:lnTo>
                  <a:lnTo>
                    <a:pt x="485" y="310"/>
                  </a:lnTo>
                  <a:lnTo>
                    <a:pt x="469" y="301"/>
                  </a:lnTo>
                  <a:lnTo>
                    <a:pt x="452" y="301"/>
                  </a:lnTo>
                  <a:lnTo>
                    <a:pt x="431" y="301"/>
                  </a:lnTo>
                  <a:lnTo>
                    <a:pt x="418" y="301"/>
                  </a:lnTo>
                  <a:lnTo>
                    <a:pt x="402" y="301"/>
                  </a:lnTo>
                  <a:lnTo>
                    <a:pt x="385" y="305"/>
                  </a:lnTo>
                  <a:lnTo>
                    <a:pt x="368" y="310"/>
                  </a:lnTo>
                  <a:lnTo>
                    <a:pt x="356" y="324"/>
                  </a:lnTo>
                  <a:lnTo>
                    <a:pt x="339" y="333"/>
                  </a:lnTo>
                  <a:lnTo>
                    <a:pt x="326" y="342"/>
                  </a:lnTo>
                  <a:lnTo>
                    <a:pt x="314" y="351"/>
                  </a:lnTo>
                  <a:lnTo>
                    <a:pt x="305" y="365"/>
                  </a:lnTo>
                  <a:lnTo>
                    <a:pt x="293" y="388"/>
                  </a:lnTo>
                  <a:lnTo>
                    <a:pt x="289" y="416"/>
                  </a:lnTo>
                  <a:lnTo>
                    <a:pt x="284" y="444"/>
                  </a:lnTo>
                  <a:lnTo>
                    <a:pt x="289" y="472"/>
                  </a:lnTo>
                  <a:lnTo>
                    <a:pt x="293" y="495"/>
                  </a:lnTo>
                  <a:lnTo>
                    <a:pt x="310" y="523"/>
                  </a:lnTo>
                  <a:lnTo>
                    <a:pt x="322" y="536"/>
                  </a:lnTo>
                  <a:lnTo>
                    <a:pt x="339" y="550"/>
                  </a:lnTo>
                  <a:lnTo>
                    <a:pt x="351" y="560"/>
                  </a:lnTo>
                  <a:lnTo>
                    <a:pt x="372" y="569"/>
                  </a:lnTo>
                  <a:lnTo>
                    <a:pt x="389" y="564"/>
                  </a:lnTo>
                  <a:lnTo>
                    <a:pt x="406" y="555"/>
                  </a:lnTo>
                  <a:lnTo>
                    <a:pt x="414" y="541"/>
                  </a:lnTo>
                  <a:lnTo>
                    <a:pt x="423" y="536"/>
                  </a:lnTo>
                  <a:lnTo>
                    <a:pt x="431" y="523"/>
                  </a:lnTo>
                  <a:lnTo>
                    <a:pt x="439" y="509"/>
                  </a:lnTo>
                  <a:lnTo>
                    <a:pt x="431" y="499"/>
                  </a:lnTo>
                  <a:lnTo>
                    <a:pt x="427" y="481"/>
                  </a:lnTo>
                  <a:lnTo>
                    <a:pt x="418" y="458"/>
                  </a:lnTo>
                  <a:lnTo>
                    <a:pt x="418" y="435"/>
                  </a:lnTo>
                  <a:lnTo>
                    <a:pt x="418" y="412"/>
                  </a:lnTo>
                  <a:lnTo>
                    <a:pt x="427" y="398"/>
                  </a:lnTo>
                  <a:lnTo>
                    <a:pt x="431" y="393"/>
                  </a:lnTo>
                  <a:lnTo>
                    <a:pt x="443" y="393"/>
                  </a:lnTo>
                  <a:lnTo>
                    <a:pt x="460" y="393"/>
                  </a:lnTo>
                  <a:lnTo>
                    <a:pt x="481" y="407"/>
                  </a:lnTo>
                  <a:lnTo>
                    <a:pt x="494" y="416"/>
                  </a:lnTo>
                  <a:lnTo>
                    <a:pt x="506" y="439"/>
                  </a:lnTo>
                  <a:lnTo>
                    <a:pt x="506" y="453"/>
                  </a:lnTo>
                  <a:lnTo>
                    <a:pt x="506" y="462"/>
                  </a:lnTo>
                  <a:lnTo>
                    <a:pt x="502" y="481"/>
                  </a:lnTo>
                  <a:lnTo>
                    <a:pt x="502" y="499"/>
                  </a:lnTo>
                  <a:lnTo>
                    <a:pt x="494" y="513"/>
                  </a:lnTo>
                  <a:lnTo>
                    <a:pt x="489" y="527"/>
                  </a:lnTo>
                  <a:lnTo>
                    <a:pt x="481" y="546"/>
                  </a:lnTo>
                  <a:lnTo>
                    <a:pt x="477" y="564"/>
                  </a:lnTo>
                  <a:lnTo>
                    <a:pt x="464" y="578"/>
                  </a:lnTo>
                  <a:lnTo>
                    <a:pt x="456" y="592"/>
                  </a:lnTo>
                  <a:lnTo>
                    <a:pt x="443" y="606"/>
                  </a:lnTo>
                  <a:lnTo>
                    <a:pt x="435" y="620"/>
                  </a:lnTo>
                  <a:lnTo>
                    <a:pt x="418" y="624"/>
                  </a:lnTo>
                  <a:lnTo>
                    <a:pt x="406" y="634"/>
                  </a:lnTo>
                  <a:lnTo>
                    <a:pt x="393" y="638"/>
                  </a:lnTo>
                  <a:lnTo>
                    <a:pt x="381" y="643"/>
                  </a:lnTo>
                  <a:lnTo>
                    <a:pt x="364" y="638"/>
                  </a:lnTo>
                  <a:lnTo>
                    <a:pt x="351" y="638"/>
                  </a:lnTo>
                  <a:lnTo>
                    <a:pt x="335" y="634"/>
                  </a:lnTo>
                  <a:lnTo>
                    <a:pt x="322" y="624"/>
                  </a:lnTo>
                  <a:lnTo>
                    <a:pt x="305" y="610"/>
                  </a:lnTo>
                  <a:lnTo>
                    <a:pt x="293" y="597"/>
                  </a:lnTo>
                  <a:lnTo>
                    <a:pt x="276" y="573"/>
                  </a:lnTo>
                  <a:lnTo>
                    <a:pt x="263" y="550"/>
                  </a:lnTo>
                  <a:lnTo>
                    <a:pt x="255" y="532"/>
                  </a:lnTo>
                  <a:lnTo>
                    <a:pt x="247" y="513"/>
                  </a:lnTo>
                  <a:lnTo>
                    <a:pt x="238" y="499"/>
                  </a:lnTo>
                  <a:lnTo>
                    <a:pt x="234" y="481"/>
                  </a:lnTo>
                  <a:lnTo>
                    <a:pt x="226" y="458"/>
                  </a:lnTo>
                  <a:lnTo>
                    <a:pt x="222" y="439"/>
                  </a:lnTo>
                  <a:lnTo>
                    <a:pt x="217" y="416"/>
                  </a:lnTo>
                  <a:lnTo>
                    <a:pt x="213" y="393"/>
                  </a:lnTo>
                  <a:lnTo>
                    <a:pt x="213" y="388"/>
                  </a:lnTo>
                  <a:lnTo>
                    <a:pt x="213" y="384"/>
                  </a:lnTo>
                  <a:lnTo>
                    <a:pt x="217" y="365"/>
                  </a:lnTo>
                  <a:lnTo>
                    <a:pt x="226" y="347"/>
                  </a:lnTo>
                  <a:lnTo>
                    <a:pt x="230" y="328"/>
                  </a:lnTo>
                  <a:lnTo>
                    <a:pt x="247" y="305"/>
                  </a:lnTo>
                  <a:lnTo>
                    <a:pt x="263" y="282"/>
                  </a:lnTo>
                  <a:lnTo>
                    <a:pt x="284" y="264"/>
                  </a:lnTo>
                  <a:lnTo>
                    <a:pt x="293" y="254"/>
                  </a:lnTo>
                  <a:lnTo>
                    <a:pt x="305" y="245"/>
                  </a:lnTo>
                  <a:lnTo>
                    <a:pt x="322" y="236"/>
                  </a:lnTo>
                  <a:lnTo>
                    <a:pt x="339" y="231"/>
                  </a:lnTo>
                  <a:lnTo>
                    <a:pt x="351" y="222"/>
                  </a:lnTo>
                  <a:lnTo>
                    <a:pt x="372" y="222"/>
                  </a:lnTo>
                  <a:lnTo>
                    <a:pt x="393" y="222"/>
                  </a:lnTo>
                  <a:lnTo>
                    <a:pt x="414" y="222"/>
                  </a:lnTo>
                  <a:lnTo>
                    <a:pt x="439" y="222"/>
                  </a:lnTo>
                  <a:lnTo>
                    <a:pt x="460" y="222"/>
                  </a:lnTo>
                  <a:lnTo>
                    <a:pt x="473" y="222"/>
                  </a:lnTo>
                  <a:lnTo>
                    <a:pt x="485" y="227"/>
                  </a:lnTo>
                  <a:lnTo>
                    <a:pt x="502" y="231"/>
                  </a:lnTo>
                  <a:lnTo>
                    <a:pt x="515" y="236"/>
                  </a:lnTo>
                  <a:lnTo>
                    <a:pt x="531" y="240"/>
                  </a:lnTo>
                  <a:lnTo>
                    <a:pt x="544" y="245"/>
                  </a:lnTo>
                  <a:lnTo>
                    <a:pt x="561" y="250"/>
                  </a:lnTo>
                  <a:lnTo>
                    <a:pt x="577" y="259"/>
                  </a:lnTo>
                  <a:lnTo>
                    <a:pt x="590" y="264"/>
                  </a:lnTo>
                  <a:lnTo>
                    <a:pt x="607" y="273"/>
                  </a:lnTo>
                  <a:lnTo>
                    <a:pt x="628" y="282"/>
                  </a:lnTo>
                  <a:lnTo>
                    <a:pt x="644" y="296"/>
                  </a:lnTo>
                  <a:lnTo>
                    <a:pt x="653" y="305"/>
                  </a:lnTo>
                  <a:lnTo>
                    <a:pt x="661" y="319"/>
                  </a:lnTo>
                  <a:lnTo>
                    <a:pt x="674" y="338"/>
                  </a:lnTo>
                  <a:lnTo>
                    <a:pt x="682" y="356"/>
                  </a:lnTo>
                  <a:lnTo>
                    <a:pt x="695" y="384"/>
                  </a:lnTo>
                  <a:lnTo>
                    <a:pt x="699" y="393"/>
                  </a:lnTo>
                  <a:lnTo>
                    <a:pt x="707" y="412"/>
                  </a:lnTo>
                  <a:lnTo>
                    <a:pt x="711" y="430"/>
                  </a:lnTo>
                  <a:lnTo>
                    <a:pt x="716" y="449"/>
                  </a:lnTo>
                  <a:lnTo>
                    <a:pt x="716" y="462"/>
                  </a:lnTo>
                  <a:lnTo>
                    <a:pt x="720" y="481"/>
                  </a:lnTo>
                  <a:lnTo>
                    <a:pt x="720" y="499"/>
                  </a:lnTo>
                  <a:lnTo>
                    <a:pt x="720" y="518"/>
                  </a:lnTo>
                  <a:lnTo>
                    <a:pt x="716" y="536"/>
                  </a:lnTo>
                  <a:lnTo>
                    <a:pt x="716" y="555"/>
                  </a:lnTo>
                  <a:lnTo>
                    <a:pt x="707" y="578"/>
                  </a:lnTo>
                  <a:lnTo>
                    <a:pt x="703" y="597"/>
                  </a:lnTo>
                  <a:lnTo>
                    <a:pt x="695" y="620"/>
                  </a:lnTo>
                  <a:lnTo>
                    <a:pt x="682" y="638"/>
                  </a:lnTo>
                  <a:lnTo>
                    <a:pt x="669" y="661"/>
                  </a:lnTo>
                  <a:lnTo>
                    <a:pt x="657" y="680"/>
                  </a:lnTo>
                  <a:lnTo>
                    <a:pt x="640" y="703"/>
                  </a:lnTo>
                  <a:lnTo>
                    <a:pt x="619" y="721"/>
                  </a:lnTo>
                  <a:lnTo>
                    <a:pt x="594" y="745"/>
                  </a:lnTo>
                  <a:lnTo>
                    <a:pt x="573" y="768"/>
                  </a:lnTo>
                  <a:lnTo>
                    <a:pt x="565" y="768"/>
                  </a:lnTo>
                  <a:lnTo>
                    <a:pt x="552" y="777"/>
                  </a:lnTo>
                  <a:lnTo>
                    <a:pt x="540" y="786"/>
                  </a:lnTo>
                  <a:lnTo>
                    <a:pt x="531" y="791"/>
                  </a:lnTo>
                  <a:lnTo>
                    <a:pt x="519" y="800"/>
                  </a:lnTo>
                  <a:lnTo>
                    <a:pt x="506" y="805"/>
                  </a:lnTo>
                  <a:lnTo>
                    <a:pt x="489" y="814"/>
                  </a:lnTo>
                  <a:lnTo>
                    <a:pt x="469" y="819"/>
                  </a:lnTo>
                  <a:lnTo>
                    <a:pt x="452" y="828"/>
                  </a:lnTo>
                  <a:lnTo>
                    <a:pt x="431" y="837"/>
                  </a:lnTo>
                  <a:lnTo>
                    <a:pt x="410" y="842"/>
                  </a:lnTo>
                  <a:lnTo>
                    <a:pt x="389" y="846"/>
                  </a:lnTo>
                  <a:lnTo>
                    <a:pt x="368" y="851"/>
                  </a:lnTo>
                  <a:lnTo>
                    <a:pt x="347" y="856"/>
                  </a:lnTo>
                  <a:lnTo>
                    <a:pt x="322" y="856"/>
                  </a:lnTo>
                  <a:lnTo>
                    <a:pt x="301" y="856"/>
                  </a:lnTo>
                  <a:lnTo>
                    <a:pt x="276" y="851"/>
                  </a:lnTo>
                  <a:lnTo>
                    <a:pt x="251" y="846"/>
                  </a:lnTo>
                  <a:lnTo>
                    <a:pt x="226" y="837"/>
                  </a:lnTo>
                  <a:lnTo>
                    <a:pt x="205" y="828"/>
                  </a:lnTo>
                  <a:lnTo>
                    <a:pt x="180" y="814"/>
                  </a:lnTo>
                  <a:lnTo>
                    <a:pt x="159" y="800"/>
                  </a:lnTo>
                  <a:lnTo>
                    <a:pt x="138" y="777"/>
                  </a:lnTo>
                  <a:lnTo>
                    <a:pt x="113" y="758"/>
                  </a:lnTo>
                  <a:lnTo>
                    <a:pt x="100" y="745"/>
                  </a:lnTo>
                  <a:lnTo>
                    <a:pt x="92" y="731"/>
                  </a:lnTo>
                  <a:lnTo>
                    <a:pt x="79" y="712"/>
                  </a:lnTo>
                  <a:lnTo>
                    <a:pt x="75" y="698"/>
                  </a:lnTo>
                  <a:lnTo>
                    <a:pt x="63" y="680"/>
                  </a:lnTo>
                  <a:lnTo>
                    <a:pt x="50" y="661"/>
                  </a:lnTo>
                  <a:lnTo>
                    <a:pt x="42" y="638"/>
                  </a:lnTo>
                  <a:lnTo>
                    <a:pt x="33" y="620"/>
                  </a:lnTo>
                  <a:lnTo>
                    <a:pt x="25" y="597"/>
                  </a:lnTo>
                  <a:lnTo>
                    <a:pt x="17" y="578"/>
                  </a:lnTo>
                  <a:lnTo>
                    <a:pt x="12" y="550"/>
                  </a:lnTo>
                  <a:lnTo>
                    <a:pt x="4" y="527"/>
                  </a:lnTo>
                  <a:lnTo>
                    <a:pt x="0" y="523"/>
                  </a:lnTo>
                  <a:lnTo>
                    <a:pt x="0" y="509"/>
                  </a:lnTo>
                  <a:lnTo>
                    <a:pt x="0" y="486"/>
                  </a:lnTo>
                  <a:lnTo>
                    <a:pt x="0" y="458"/>
                  </a:lnTo>
                  <a:lnTo>
                    <a:pt x="0" y="439"/>
                  </a:lnTo>
                  <a:lnTo>
                    <a:pt x="4" y="416"/>
                  </a:lnTo>
                  <a:lnTo>
                    <a:pt x="4" y="398"/>
                  </a:lnTo>
                  <a:lnTo>
                    <a:pt x="12" y="379"/>
                  </a:lnTo>
                  <a:lnTo>
                    <a:pt x="12" y="356"/>
                  </a:lnTo>
                  <a:lnTo>
                    <a:pt x="21" y="333"/>
                  </a:lnTo>
                  <a:lnTo>
                    <a:pt x="29" y="310"/>
                  </a:lnTo>
                  <a:lnTo>
                    <a:pt x="37" y="291"/>
                  </a:lnTo>
                  <a:lnTo>
                    <a:pt x="46" y="268"/>
                  </a:lnTo>
                  <a:lnTo>
                    <a:pt x="54" y="245"/>
                  </a:lnTo>
                  <a:lnTo>
                    <a:pt x="67" y="222"/>
                  </a:lnTo>
                  <a:lnTo>
                    <a:pt x="83" y="199"/>
                  </a:lnTo>
                  <a:lnTo>
                    <a:pt x="100" y="171"/>
                  </a:lnTo>
                  <a:lnTo>
                    <a:pt x="117" y="152"/>
                  </a:lnTo>
                  <a:lnTo>
                    <a:pt x="138" y="129"/>
                  </a:lnTo>
                  <a:lnTo>
                    <a:pt x="159" y="111"/>
                  </a:lnTo>
                  <a:lnTo>
                    <a:pt x="180" y="88"/>
                  </a:lnTo>
                  <a:lnTo>
                    <a:pt x="205" y="74"/>
                  </a:lnTo>
                  <a:lnTo>
                    <a:pt x="217" y="65"/>
                  </a:lnTo>
                  <a:lnTo>
                    <a:pt x="234" y="55"/>
                  </a:lnTo>
                  <a:lnTo>
                    <a:pt x="251" y="46"/>
                  </a:lnTo>
                  <a:lnTo>
                    <a:pt x="268" y="41"/>
                  </a:lnTo>
                  <a:lnTo>
                    <a:pt x="280" y="32"/>
                  </a:lnTo>
                  <a:lnTo>
                    <a:pt x="301" y="28"/>
                  </a:lnTo>
                  <a:lnTo>
                    <a:pt x="318" y="18"/>
                  </a:lnTo>
                  <a:lnTo>
                    <a:pt x="339" y="14"/>
                  </a:lnTo>
                  <a:lnTo>
                    <a:pt x="356" y="4"/>
                  </a:lnTo>
                  <a:lnTo>
                    <a:pt x="376" y="4"/>
                  </a:lnTo>
                  <a:lnTo>
                    <a:pt x="397" y="0"/>
                  </a:lnTo>
                  <a:lnTo>
                    <a:pt x="418" y="0"/>
                  </a:lnTo>
                  <a:lnTo>
                    <a:pt x="439" y="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2022" y="28"/>
              <a:ext cx="452" cy="560"/>
            </a:xfrm>
            <a:custGeom>
              <a:avLst/>
              <a:gdLst>
                <a:gd name="T0" fmla="*/ 113 w 452"/>
                <a:gd name="T1" fmla="*/ 14 h 560"/>
                <a:gd name="T2" fmla="*/ 100 w 452"/>
                <a:gd name="T3" fmla="*/ 42 h 560"/>
                <a:gd name="T4" fmla="*/ 88 w 452"/>
                <a:gd name="T5" fmla="*/ 79 h 560"/>
                <a:gd name="T6" fmla="*/ 79 w 452"/>
                <a:gd name="T7" fmla="*/ 111 h 560"/>
                <a:gd name="T8" fmla="*/ 75 w 452"/>
                <a:gd name="T9" fmla="*/ 148 h 560"/>
                <a:gd name="T10" fmla="*/ 71 w 452"/>
                <a:gd name="T11" fmla="*/ 180 h 560"/>
                <a:gd name="T12" fmla="*/ 71 w 452"/>
                <a:gd name="T13" fmla="*/ 222 h 560"/>
                <a:gd name="T14" fmla="*/ 71 w 452"/>
                <a:gd name="T15" fmla="*/ 259 h 560"/>
                <a:gd name="T16" fmla="*/ 79 w 452"/>
                <a:gd name="T17" fmla="*/ 301 h 560"/>
                <a:gd name="T18" fmla="*/ 96 w 452"/>
                <a:gd name="T19" fmla="*/ 338 h 560"/>
                <a:gd name="T20" fmla="*/ 113 w 452"/>
                <a:gd name="T21" fmla="*/ 370 h 560"/>
                <a:gd name="T22" fmla="*/ 142 w 452"/>
                <a:gd name="T23" fmla="*/ 402 h 560"/>
                <a:gd name="T24" fmla="*/ 180 w 452"/>
                <a:gd name="T25" fmla="*/ 430 h 560"/>
                <a:gd name="T26" fmla="*/ 218 w 452"/>
                <a:gd name="T27" fmla="*/ 449 h 560"/>
                <a:gd name="T28" fmla="*/ 243 w 452"/>
                <a:gd name="T29" fmla="*/ 458 h 560"/>
                <a:gd name="T30" fmla="*/ 264 w 452"/>
                <a:gd name="T31" fmla="*/ 467 h 560"/>
                <a:gd name="T32" fmla="*/ 297 w 452"/>
                <a:gd name="T33" fmla="*/ 453 h 560"/>
                <a:gd name="T34" fmla="*/ 326 w 452"/>
                <a:gd name="T35" fmla="*/ 439 h 560"/>
                <a:gd name="T36" fmla="*/ 352 w 452"/>
                <a:gd name="T37" fmla="*/ 416 h 560"/>
                <a:gd name="T38" fmla="*/ 368 w 452"/>
                <a:gd name="T39" fmla="*/ 389 h 560"/>
                <a:gd name="T40" fmla="*/ 372 w 452"/>
                <a:gd name="T41" fmla="*/ 347 h 560"/>
                <a:gd name="T42" fmla="*/ 356 w 452"/>
                <a:gd name="T43" fmla="*/ 296 h 560"/>
                <a:gd name="T44" fmla="*/ 339 w 452"/>
                <a:gd name="T45" fmla="*/ 264 h 560"/>
                <a:gd name="T46" fmla="*/ 322 w 452"/>
                <a:gd name="T47" fmla="*/ 250 h 560"/>
                <a:gd name="T48" fmla="*/ 293 w 452"/>
                <a:gd name="T49" fmla="*/ 231 h 560"/>
                <a:gd name="T50" fmla="*/ 251 w 452"/>
                <a:gd name="T51" fmla="*/ 241 h 560"/>
                <a:gd name="T52" fmla="*/ 151 w 452"/>
                <a:gd name="T53" fmla="*/ 217 h 560"/>
                <a:gd name="T54" fmla="*/ 176 w 452"/>
                <a:gd name="T55" fmla="*/ 194 h 560"/>
                <a:gd name="T56" fmla="*/ 205 w 452"/>
                <a:gd name="T57" fmla="*/ 176 h 560"/>
                <a:gd name="T58" fmla="*/ 247 w 452"/>
                <a:gd name="T59" fmla="*/ 167 h 560"/>
                <a:gd name="T60" fmla="*/ 289 w 452"/>
                <a:gd name="T61" fmla="*/ 162 h 560"/>
                <a:gd name="T62" fmla="*/ 339 w 452"/>
                <a:gd name="T63" fmla="*/ 176 h 560"/>
                <a:gd name="T64" fmla="*/ 385 w 452"/>
                <a:gd name="T65" fmla="*/ 204 h 560"/>
                <a:gd name="T66" fmla="*/ 406 w 452"/>
                <a:gd name="T67" fmla="*/ 231 h 560"/>
                <a:gd name="T68" fmla="*/ 431 w 452"/>
                <a:gd name="T69" fmla="*/ 268 h 560"/>
                <a:gd name="T70" fmla="*/ 448 w 452"/>
                <a:gd name="T71" fmla="*/ 305 h 560"/>
                <a:gd name="T72" fmla="*/ 452 w 452"/>
                <a:gd name="T73" fmla="*/ 352 h 560"/>
                <a:gd name="T74" fmla="*/ 448 w 452"/>
                <a:gd name="T75" fmla="*/ 402 h 560"/>
                <a:gd name="T76" fmla="*/ 431 w 452"/>
                <a:gd name="T77" fmla="*/ 453 h 560"/>
                <a:gd name="T78" fmla="*/ 406 w 452"/>
                <a:gd name="T79" fmla="*/ 495 h 560"/>
                <a:gd name="T80" fmla="*/ 372 w 452"/>
                <a:gd name="T81" fmla="*/ 532 h 560"/>
                <a:gd name="T82" fmla="*/ 326 w 452"/>
                <a:gd name="T83" fmla="*/ 555 h 560"/>
                <a:gd name="T84" fmla="*/ 276 w 452"/>
                <a:gd name="T85" fmla="*/ 560 h 560"/>
                <a:gd name="T86" fmla="*/ 247 w 452"/>
                <a:gd name="T87" fmla="*/ 550 h 560"/>
                <a:gd name="T88" fmla="*/ 218 w 452"/>
                <a:gd name="T89" fmla="*/ 541 h 560"/>
                <a:gd name="T90" fmla="*/ 188 w 452"/>
                <a:gd name="T91" fmla="*/ 523 h 560"/>
                <a:gd name="T92" fmla="*/ 159 w 452"/>
                <a:gd name="T93" fmla="*/ 509 h 560"/>
                <a:gd name="T94" fmla="*/ 130 w 452"/>
                <a:gd name="T95" fmla="*/ 481 h 560"/>
                <a:gd name="T96" fmla="*/ 105 w 452"/>
                <a:gd name="T97" fmla="*/ 453 h 560"/>
                <a:gd name="T98" fmla="*/ 79 w 452"/>
                <a:gd name="T99" fmla="*/ 416 h 560"/>
                <a:gd name="T100" fmla="*/ 63 w 452"/>
                <a:gd name="T101" fmla="*/ 384 h 560"/>
                <a:gd name="T102" fmla="*/ 38 w 452"/>
                <a:gd name="T103" fmla="*/ 342 h 560"/>
                <a:gd name="T104" fmla="*/ 25 w 452"/>
                <a:gd name="T105" fmla="*/ 301 h 560"/>
                <a:gd name="T106" fmla="*/ 13 w 452"/>
                <a:gd name="T107" fmla="*/ 254 h 560"/>
                <a:gd name="T108" fmla="*/ 8 w 452"/>
                <a:gd name="T109" fmla="*/ 208 h 560"/>
                <a:gd name="T110" fmla="*/ 0 w 452"/>
                <a:gd name="T111" fmla="*/ 157 h 560"/>
                <a:gd name="T112" fmla="*/ 4 w 452"/>
                <a:gd name="T113" fmla="*/ 106 h 560"/>
                <a:gd name="T114" fmla="*/ 8 w 452"/>
                <a:gd name="T115" fmla="*/ 55 h 560"/>
                <a:gd name="T116" fmla="*/ 25 w 452"/>
                <a:gd name="T117" fmla="*/ 0 h 560"/>
                <a:gd name="T118" fmla="*/ 113 w 452"/>
                <a:gd name="T119" fmla="*/ 9 h 56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52" h="560">
                  <a:moveTo>
                    <a:pt x="113" y="9"/>
                  </a:moveTo>
                  <a:lnTo>
                    <a:pt x="113" y="14"/>
                  </a:lnTo>
                  <a:lnTo>
                    <a:pt x="105" y="23"/>
                  </a:lnTo>
                  <a:lnTo>
                    <a:pt x="100" y="42"/>
                  </a:lnTo>
                  <a:lnTo>
                    <a:pt x="92" y="69"/>
                  </a:lnTo>
                  <a:lnTo>
                    <a:pt x="88" y="79"/>
                  </a:lnTo>
                  <a:lnTo>
                    <a:pt x="84" y="97"/>
                  </a:lnTo>
                  <a:lnTo>
                    <a:pt x="79" y="111"/>
                  </a:lnTo>
                  <a:lnTo>
                    <a:pt x="75" y="130"/>
                  </a:lnTo>
                  <a:lnTo>
                    <a:pt x="75" y="148"/>
                  </a:lnTo>
                  <a:lnTo>
                    <a:pt x="71" y="162"/>
                  </a:lnTo>
                  <a:lnTo>
                    <a:pt x="71" y="180"/>
                  </a:lnTo>
                  <a:lnTo>
                    <a:pt x="71" y="204"/>
                  </a:lnTo>
                  <a:lnTo>
                    <a:pt x="71" y="222"/>
                  </a:lnTo>
                  <a:lnTo>
                    <a:pt x="71" y="241"/>
                  </a:lnTo>
                  <a:lnTo>
                    <a:pt x="71" y="259"/>
                  </a:lnTo>
                  <a:lnTo>
                    <a:pt x="75" y="278"/>
                  </a:lnTo>
                  <a:lnTo>
                    <a:pt x="79" y="301"/>
                  </a:lnTo>
                  <a:lnTo>
                    <a:pt x="88" y="319"/>
                  </a:lnTo>
                  <a:lnTo>
                    <a:pt x="96" y="338"/>
                  </a:lnTo>
                  <a:lnTo>
                    <a:pt x="105" y="356"/>
                  </a:lnTo>
                  <a:lnTo>
                    <a:pt x="113" y="370"/>
                  </a:lnTo>
                  <a:lnTo>
                    <a:pt x="130" y="389"/>
                  </a:lnTo>
                  <a:lnTo>
                    <a:pt x="142" y="402"/>
                  </a:lnTo>
                  <a:lnTo>
                    <a:pt x="163" y="421"/>
                  </a:lnTo>
                  <a:lnTo>
                    <a:pt x="180" y="430"/>
                  </a:lnTo>
                  <a:lnTo>
                    <a:pt x="205" y="444"/>
                  </a:lnTo>
                  <a:lnTo>
                    <a:pt x="218" y="449"/>
                  </a:lnTo>
                  <a:lnTo>
                    <a:pt x="230" y="453"/>
                  </a:lnTo>
                  <a:lnTo>
                    <a:pt x="243" y="458"/>
                  </a:lnTo>
                  <a:lnTo>
                    <a:pt x="259" y="467"/>
                  </a:lnTo>
                  <a:lnTo>
                    <a:pt x="264" y="467"/>
                  </a:lnTo>
                  <a:lnTo>
                    <a:pt x="289" y="458"/>
                  </a:lnTo>
                  <a:lnTo>
                    <a:pt x="297" y="453"/>
                  </a:lnTo>
                  <a:lnTo>
                    <a:pt x="314" y="449"/>
                  </a:lnTo>
                  <a:lnTo>
                    <a:pt x="326" y="439"/>
                  </a:lnTo>
                  <a:lnTo>
                    <a:pt x="343" y="430"/>
                  </a:lnTo>
                  <a:lnTo>
                    <a:pt x="352" y="416"/>
                  </a:lnTo>
                  <a:lnTo>
                    <a:pt x="364" y="402"/>
                  </a:lnTo>
                  <a:lnTo>
                    <a:pt x="368" y="389"/>
                  </a:lnTo>
                  <a:lnTo>
                    <a:pt x="377" y="370"/>
                  </a:lnTo>
                  <a:lnTo>
                    <a:pt x="372" y="347"/>
                  </a:lnTo>
                  <a:lnTo>
                    <a:pt x="368" y="324"/>
                  </a:lnTo>
                  <a:lnTo>
                    <a:pt x="356" y="296"/>
                  </a:lnTo>
                  <a:lnTo>
                    <a:pt x="339" y="268"/>
                  </a:lnTo>
                  <a:lnTo>
                    <a:pt x="339" y="264"/>
                  </a:lnTo>
                  <a:lnTo>
                    <a:pt x="331" y="259"/>
                  </a:lnTo>
                  <a:lnTo>
                    <a:pt x="322" y="250"/>
                  </a:lnTo>
                  <a:lnTo>
                    <a:pt x="310" y="241"/>
                  </a:lnTo>
                  <a:lnTo>
                    <a:pt x="293" y="231"/>
                  </a:lnTo>
                  <a:lnTo>
                    <a:pt x="276" y="236"/>
                  </a:lnTo>
                  <a:lnTo>
                    <a:pt x="251" y="241"/>
                  </a:lnTo>
                  <a:lnTo>
                    <a:pt x="226" y="259"/>
                  </a:lnTo>
                  <a:lnTo>
                    <a:pt x="151" y="217"/>
                  </a:lnTo>
                  <a:lnTo>
                    <a:pt x="159" y="208"/>
                  </a:lnTo>
                  <a:lnTo>
                    <a:pt x="176" y="194"/>
                  </a:lnTo>
                  <a:lnTo>
                    <a:pt x="188" y="185"/>
                  </a:lnTo>
                  <a:lnTo>
                    <a:pt x="205" y="176"/>
                  </a:lnTo>
                  <a:lnTo>
                    <a:pt x="226" y="167"/>
                  </a:lnTo>
                  <a:lnTo>
                    <a:pt x="247" y="167"/>
                  </a:lnTo>
                  <a:lnTo>
                    <a:pt x="268" y="162"/>
                  </a:lnTo>
                  <a:lnTo>
                    <a:pt x="289" y="162"/>
                  </a:lnTo>
                  <a:lnTo>
                    <a:pt x="314" y="162"/>
                  </a:lnTo>
                  <a:lnTo>
                    <a:pt x="339" y="176"/>
                  </a:lnTo>
                  <a:lnTo>
                    <a:pt x="360" y="185"/>
                  </a:lnTo>
                  <a:lnTo>
                    <a:pt x="385" y="204"/>
                  </a:lnTo>
                  <a:lnTo>
                    <a:pt x="398" y="217"/>
                  </a:lnTo>
                  <a:lnTo>
                    <a:pt x="406" y="231"/>
                  </a:lnTo>
                  <a:lnTo>
                    <a:pt x="423" y="245"/>
                  </a:lnTo>
                  <a:lnTo>
                    <a:pt x="431" y="268"/>
                  </a:lnTo>
                  <a:lnTo>
                    <a:pt x="439" y="287"/>
                  </a:lnTo>
                  <a:lnTo>
                    <a:pt x="448" y="305"/>
                  </a:lnTo>
                  <a:lnTo>
                    <a:pt x="448" y="328"/>
                  </a:lnTo>
                  <a:lnTo>
                    <a:pt x="452" y="352"/>
                  </a:lnTo>
                  <a:lnTo>
                    <a:pt x="448" y="375"/>
                  </a:lnTo>
                  <a:lnTo>
                    <a:pt x="448" y="402"/>
                  </a:lnTo>
                  <a:lnTo>
                    <a:pt x="439" y="426"/>
                  </a:lnTo>
                  <a:lnTo>
                    <a:pt x="431" y="453"/>
                  </a:lnTo>
                  <a:lnTo>
                    <a:pt x="423" y="472"/>
                  </a:lnTo>
                  <a:lnTo>
                    <a:pt x="406" y="495"/>
                  </a:lnTo>
                  <a:lnTo>
                    <a:pt x="389" y="513"/>
                  </a:lnTo>
                  <a:lnTo>
                    <a:pt x="372" y="532"/>
                  </a:lnTo>
                  <a:lnTo>
                    <a:pt x="352" y="541"/>
                  </a:lnTo>
                  <a:lnTo>
                    <a:pt x="326" y="555"/>
                  </a:lnTo>
                  <a:lnTo>
                    <a:pt x="301" y="555"/>
                  </a:lnTo>
                  <a:lnTo>
                    <a:pt x="276" y="560"/>
                  </a:lnTo>
                  <a:lnTo>
                    <a:pt x="264" y="555"/>
                  </a:lnTo>
                  <a:lnTo>
                    <a:pt x="247" y="550"/>
                  </a:lnTo>
                  <a:lnTo>
                    <a:pt x="234" y="546"/>
                  </a:lnTo>
                  <a:lnTo>
                    <a:pt x="218" y="541"/>
                  </a:lnTo>
                  <a:lnTo>
                    <a:pt x="201" y="532"/>
                  </a:lnTo>
                  <a:lnTo>
                    <a:pt x="188" y="523"/>
                  </a:lnTo>
                  <a:lnTo>
                    <a:pt x="172" y="513"/>
                  </a:lnTo>
                  <a:lnTo>
                    <a:pt x="159" y="509"/>
                  </a:lnTo>
                  <a:lnTo>
                    <a:pt x="142" y="495"/>
                  </a:lnTo>
                  <a:lnTo>
                    <a:pt x="130" y="481"/>
                  </a:lnTo>
                  <a:lnTo>
                    <a:pt x="117" y="467"/>
                  </a:lnTo>
                  <a:lnTo>
                    <a:pt x="105" y="453"/>
                  </a:lnTo>
                  <a:lnTo>
                    <a:pt x="92" y="435"/>
                  </a:lnTo>
                  <a:lnTo>
                    <a:pt x="79" y="416"/>
                  </a:lnTo>
                  <a:lnTo>
                    <a:pt x="71" y="402"/>
                  </a:lnTo>
                  <a:lnTo>
                    <a:pt x="63" y="384"/>
                  </a:lnTo>
                  <a:lnTo>
                    <a:pt x="50" y="361"/>
                  </a:lnTo>
                  <a:lnTo>
                    <a:pt x="38" y="342"/>
                  </a:lnTo>
                  <a:lnTo>
                    <a:pt x="33" y="319"/>
                  </a:lnTo>
                  <a:lnTo>
                    <a:pt x="25" y="301"/>
                  </a:lnTo>
                  <a:lnTo>
                    <a:pt x="21" y="278"/>
                  </a:lnTo>
                  <a:lnTo>
                    <a:pt x="13" y="254"/>
                  </a:lnTo>
                  <a:lnTo>
                    <a:pt x="8" y="231"/>
                  </a:lnTo>
                  <a:lnTo>
                    <a:pt x="8" y="208"/>
                  </a:lnTo>
                  <a:lnTo>
                    <a:pt x="0" y="180"/>
                  </a:lnTo>
                  <a:lnTo>
                    <a:pt x="0" y="157"/>
                  </a:lnTo>
                  <a:lnTo>
                    <a:pt x="0" y="130"/>
                  </a:lnTo>
                  <a:lnTo>
                    <a:pt x="4" y="106"/>
                  </a:lnTo>
                  <a:lnTo>
                    <a:pt x="4" y="79"/>
                  </a:lnTo>
                  <a:lnTo>
                    <a:pt x="8" y="55"/>
                  </a:lnTo>
                  <a:lnTo>
                    <a:pt x="17" y="28"/>
                  </a:lnTo>
                  <a:lnTo>
                    <a:pt x="25" y="0"/>
                  </a:lnTo>
                  <a:lnTo>
                    <a:pt x="113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3692" y="3507"/>
              <a:ext cx="544" cy="916"/>
            </a:xfrm>
            <a:custGeom>
              <a:avLst/>
              <a:gdLst>
                <a:gd name="T0" fmla="*/ 343 w 544"/>
                <a:gd name="T1" fmla="*/ 120 h 916"/>
                <a:gd name="T2" fmla="*/ 289 w 544"/>
                <a:gd name="T3" fmla="*/ 171 h 916"/>
                <a:gd name="T4" fmla="*/ 243 w 544"/>
                <a:gd name="T5" fmla="*/ 217 h 916"/>
                <a:gd name="T6" fmla="*/ 193 w 544"/>
                <a:gd name="T7" fmla="*/ 273 h 916"/>
                <a:gd name="T8" fmla="*/ 151 w 544"/>
                <a:gd name="T9" fmla="*/ 342 h 916"/>
                <a:gd name="T10" fmla="*/ 117 w 544"/>
                <a:gd name="T11" fmla="*/ 411 h 916"/>
                <a:gd name="T12" fmla="*/ 105 w 544"/>
                <a:gd name="T13" fmla="*/ 495 h 916"/>
                <a:gd name="T14" fmla="*/ 105 w 544"/>
                <a:gd name="T15" fmla="*/ 578 h 916"/>
                <a:gd name="T16" fmla="*/ 121 w 544"/>
                <a:gd name="T17" fmla="*/ 633 h 916"/>
                <a:gd name="T18" fmla="*/ 142 w 544"/>
                <a:gd name="T19" fmla="*/ 680 h 916"/>
                <a:gd name="T20" fmla="*/ 176 w 544"/>
                <a:gd name="T21" fmla="*/ 731 h 916"/>
                <a:gd name="T22" fmla="*/ 234 w 544"/>
                <a:gd name="T23" fmla="*/ 795 h 916"/>
                <a:gd name="T24" fmla="*/ 293 w 544"/>
                <a:gd name="T25" fmla="*/ 832 h 916"/>
                <a:gd name="T26" fmla="*/ 352 w 544"/>
                <a:gd name="T27" fmla="*/ 842 h 916"/>
                <a:gd name="T28" fmla="*/ 402 w 544"/>
                <a:gd name="T29" fmla="*/ 832 h 916"/>
                <a:gd name="T30" fmla="*/ 439 w 544"/>
                <a:gd name="T31" fmla="*/ 800 h 916"/>
                <a:gd name="T32" fmla="*/ 465 w 544"/>
                <a:gd name="T33" fmla="*/ 758 h 916"/>
                <a:gd name="T34" fmla="*/ 477 w 544"/>
                <a:gd name="T35" fmla="*/ 707 h 916"/>
                <a:gd name="T36" fmla="*/ 477 w 544"/>
                <a:gd name="T37" fmla="*/ 656 h 916"/>
                <a:gd name="T38" fmla="*/ 452 w 544"/>
                <a:gd name="T39" fmla="*/ 610 h 916"/>
                <a:gd name="T40" fmla="*/ 406 w 544"/>
                <a:gd name="T41" fmla="*/ 573 h 916"/>
                <a:gd name="T42" fmla="*/ 356 w 544"/>
                <a:gd name="T43" fmla="*/ 555 h 916"/>
                <a:gd name="T44" fmla="*/ 314 w 544"/>
                <a:gd name="T45" fmla="*/ 550 h 916"/>
                <a:gd name="T46" fmla="*/ 289 w 544"/>
                <a:gd name="T47" fmla="*/ 578 h 916"/>
                <a:gd name="T48" fmla="*/ 306 w 544"/>
                <a:gd name="T49" fmla="*/ 638 h 916"/>
                <a:gd name="T50" fmla="*/ 239 w 544"/>
                <a:gd name="T51" fmla="*/ 661 h 916"/>
                <a:gd name="T52" fmla="*/ 213 w 544"/>
                <a:gd name="T53" fmla="*/ 615 h 916"/>
                <a:gd name="T54" fmla="*/ 205 w 544"/>
                <a:gd name="T55" fmla="*/ 555 h 916"/>
                <a:gd name="T56" fmla="*/ 230 w 544"/>
                <a:gd name="T57" fmla="*/ 508 h 916"/>
                <a:gd name="T58" fmla="*/ 268 w 544"/>
                <a:gd name="T59" fmla="*/ 476 h 916"/>
                <a:gd name="T60" fmla="*/ 322 w 544"/>
                <a:gd name="T61" fmla="*/ 444 h 916"/>
                <a:gd name="T62" fmla="*/ 364 w 544"/>
                <a:gd name="T63" fmla="*/ 444 h 916"/>
                <a:gd name="T64" fmla="*/ 410 w 544"/>
                <a:gd name="T65" fmla="*/ 467 h 916"/>
                <a:gd name="T66" fmla="*/ 469 w 544"/>
                <a:gd name="T67" fmla="*/ 513 h 916"/>
                <a:gd name="T68" fmla="*/ 519 w 544"/>
                <a:gd name="T69" fmla="*/ 582 h 916"/>
                <a:gd name="T70" fmla="*/ 536 w 544"/>
                <a:gd name="T71" fmla="*/ 624 h 916"/>
                <a:gd name="T72" fmla="*/ 544 w 544"/>
                <a:gd name="T73" fmla="*/ 675 h 916"/>
                <a:gd name="T74" fmla="*/ 544 w 544"/>
                <a:gd name="T75" fmla="*/ 721 h 916"/>
                <a:gd name="T76" fmla="*/ 523 w 544"/>
                <a:gd name="T77" fmla="*/ 777 h 916"/>
                <a:gd name="T78" fmla="*/ 477 w 544"/>
                <a:gd name="T79" fmla="*/ 851 h 916"/>
                <a:gd name="T80" fmla="*/ 427 w 544"/>
                <a:gd name="T81" fmla="*/ 897 h 916"/>
                <a:gd name="T82" fmla="*/ 377 w 544"/>
                <a:gd name="T83" fmla="*/ 911 h 916"/>
                <a:gd name="T84" fmla="*/ 322 w 544"/>
                <a:gd name="T85" fmla="*/ 916 h 916"/>
                <a:gd name="T86" fmla="*/ 251 w 544"/>
                <a:gd name="T87" fmla="*/ 888 h 916"/>
                <a:gd name="T88" fmla="*/ 201 w 544"/>
                <a:gd name="T89" fmla="*/ 855 h 916"/>
                <a:gd name="T90" fmla="*/ 155 w 544"/>
                <a:gd name="T91" fmla="*/ 818 h 916"/>
                <a:gd name="T92" fmla="*/ 113 w 544"/>
                <a:gd name="T93" fmla="*/ 777 h 916"/>
                <a:gd name="T94" fmla="*/ 63 w 544"/>
                <a:gd name="T95" fmla="*/ 721 h 916"/>
                <a:gd name="T96" fmla="*/ 33 w 544"/>
                <a:gd name="T97" fmla="*/ 675 h 916"/>
                <a:gd name="T98" fmla="*/ 13 w 544"/>
                <a:gd name="T99" fmla="*/ 624 h 916"/>
                <a:gd name="T100" fmla="*/ 4 w 544"/>
                <a:gd name="T101" fmla="*/ 573 h 916"/>
                <a:gd name="T102" fmla="*/ 0 w 544"/>
                <a:gd name="T103" fmla="*/ 522 h 916"/>
                <a:gd name="T104" fmla="*/ 4 w 544"/>
                <a:gd name="T105" fmla="*/ 471 h 916"/>
                <a:gd name="T106" fmla="*/ 13 w 544"/>
                <a:gd name="T107" fmla="*/ 425 h 916"/>
                <a:gd name="T108" fmla="*/ 33 w 544"/>
                <a:gd name="T109" fmla="*/ 374 h 916"/>
                <a:gd name="T110" fmla="*/ 54 w 544"/>
                <a:gd name="T111" fmla="*/ 323 h 916"/>
                <a:gd name="T112" fmla="*/ 100 w 544"/>
                <a:gd name="T113" fmla="*/ 254 h 916"/>
                <a:gd name="T114" fmla="*/ 163 w 544"/>
                <a:gd name="T115" fmla="*/ 171 h 916"/>
                <a:gd name="T116" fmla="*/ 226 w 544"/>
                <a:gd name="T117" fmla="*/ 101 h 916"/>
                <a:gd name="T118" fmla="*/ 280 w 544"/>
                <a:gd name="T119" fmla="*/ 51 h 916"/>
                <a:gd name="T120" fmla="*/ 331 w 544"/>
                <a:gd name="T121" fmla="*/ 13 h 916"/>
                <a:gd name="T122" fmla="*/ 364 w 544"/>
                <a:gd name="T123" fmla="*/ 111 h 91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44" h="916">
                  <a:moveTo>
                    <a:pt x="364" y="111"/>
                  </a:moveTo>
                  <a:lnTo>
                    <a:pt x="356" y="111"/>
                  </a:lnTo>
                  <a:lnTo>
                    <a:pt x="343" y="120"/>
                  </a:lnTo>
                  <a:lnTo>
                    <a:pt x="326" y="134"/>
                  </a:lnTo>
                  <a:lnTo>
                    <a:pt x="301" y="162"/>
                  </a:lnTo>
                  <a:lnTo>
                    <a:pt x="289" y="171"/>
                  </a:lnTo>
                  <a:lnTo>
                    <a:pt x="272" y="185"/>
                  </a:lnTo>
                  <a:lnTo>
                    <a:pt x="255" y="203"/>
                  </a:lnTo>
                  <a:lnTo>
                    <a:pt x="243" y="217"/>
                  </a:lnTo>
                  <a:lnTo>
                    <a:pt x="226" y="236"/>
                  </a:lnTo>
                  <a:lnTo>
                    <a:pt x="209" y="254"/>
                  </a:lnTo>
                  <a:lnTo>
                    <a:pt x="193" y="273"/>
                  </a:lnTo>
                  <a:lnTo>
                    <a:pt x="180" y="300"/>
                  </a:lnTo>
                  <a:lnTo>
                    <a:pt x="167" y="319"/>
                  </a:lnTo>
                  <a:lnTo>
                    <a:pt x="151" y="342"/>
                  </a:lnTo>
                  <a:lnTo>
                    <a:pt x="138" y="360"/>
                  </a:lnTo>
                  <a:lnTo>
                    <a:pt x="130" y="388"/>
                  </a:lnTo>
                  <a:lnTo>
                    <a:pt x="117" y="411"/>
                  </a:lnTo>
                  <a:lnTo>
                    <a:pt x="113" y="439"/>
                  </a:lnTo>
                  <a:lnTo>
                    <a:pt x="105" y="467"/>
                  </a:lnTo>
                  <a:lnTo>
                    <a:pt x="105" y="495"/>
                  </a:lnTo>
                  <a:lnTo>
                    <a:pt x="100" y="522"/>
                  </a:lnTo>
                  <a:lnTo>
                    <a:pt x="105" y="550"/>
                  </a:lnTo>
                  <a:lnTo>
                    <a:pt x="105" y="578"/>
                  </a:lnTo>
                  <a:lnTo>
                    <a:pt x="113" y="606"/>
                  </a:lnTo>
                  <a:lnTo>
                    <a:pt x="117" y="619"/>
                  </a:lnTo>
                  <a:lnTo>
                    <a:pt x="121" y="633"/>
                  </a:lnTo>
                  <a:lnTo>
                    <a:pt x="130" y="652"/>
                  </a:lnTo>
                  <a:lnTo>
                    <a:pt x="138" y="666"/>
                  </a:lnTo>
                  <a:lnTo>
                    <a:pt x="142" y="680"/>
                  </a:lnTo>
                  <a:lnTo>
                    <a:pt x="151" y="693"/>
                  </a:lnTo>
                  <a:lnTo>
                    <a:pt x="163" y="712"/>
                  </a:lnTo>
                  <a:lnTo>
                    <a:pt x="176" y="731"/>
                  </a:lnTo>
                  <a:lnTo>
                    <a:pt x="193" y="754"/>
                  </a:lnTo>
                  <a:lnTo>
                    <a:pt x="213" y="777"/>
                  </a:lnTo>
                  <a:lnTo>
                    <a:pt x="234" y="795"/>
                  </a:lnTo>
                  <a:lnTo>
                    <a:pt x="255" y="814"/>
                  </a:lnTo>
                  <a:lnTo>
                    <a:pt x="276" y="823"/>
                  </a:lnTo>
                  <a:lnTo>
                    <a:pt x="293" y="832"/>
                  </a:lnTo>
                  <a:lnTo>
                    <a:pt x="314" y="842"/>
                  </a:lnTo>
                  <a:lnTo>
                    <a:pt x="335" y="846"/>
                  </a:lnTo>
                  <a:lnTo>
                    <a:pt x="352" y="842"/>
                  </a:lnTo>
                  <a:lnTo>
                    <a:pt x="368" y="842"/>
                  </a:lnTo>
                  <a:lnTo>
                    <a:pt x="381" y="832"/>
                  </a:lnTo>
                  <a:lnTo>
                    <a:pt x="402" y="832"/>
                  </a:lnTo>
                  <a:lnTo>
                    <a:pt x="414" y="818"/>
                  </a:lnTo>
                  <a:lnTo>
                    <a:pt x="427" y="814"/>
                  </a:lnTo>
                  <a:lnTo>
                    <a:pt x="439" y="800"/>
                  </a:lnTo>
                  <a:lnTo>
                    <a:pt x="452" y="791"/>
                  </a:lnTo>
                  <a:lnTo>
                    <a:pt x="456" y="772"/>
                  </a:lnTo>
                  <a:lnTo>
                    <a:pt x="465" y="758"/>
                  </a:lnTo>
                  <a:lnTo>
                    <a:pt x="469" y="740"/>
                  </a:lnTo>
                  <a:lnTo>
                    <a:pt x="477" y="721"/>
                  </a:lnTo>
                  <a:lnTo>
                    <a:pt x="477" y="707"/>
                  </a:lnTo>
                  <a:lnTo>
                    <a:pt x="477" y="689"/>
                  </a:lnTo>
                  <a:lnTo>
                    <a:pt x="477" y="675"/>
                  </a:lnTo>
                  <a:lnTo>
                    <a:pt x="477" y="656"/>
                  </a:lnTo>
                  <a:lnTo>
                    <a:pt x="469" y="638"/>
                  </a:lnTo>
                  <a:lnTo>
                    <a:pt x="460" y="624"/>
                  </a:lnTo>
                  <a:lnTo>
                    <a:pt x="452" y="610"/>
                  </a:lnTo>
                  <a:lnTo>
                    <a:pt x="439" y="596"/>
                  </a:lnTo>
                  <a:lnTo>
                    <a:pt x="419" y="582"/>
                  </a:lnTo>
                  <a:lnTo>
                    <a:pt x="406" y="573"/>
                  </a:lnTo>
                  <a:lnTo>
                    <a:pt x="385" y="564"/>
                  </a:lnTo>
                  <a:lnTo>
                    <a:pt x="364" y="559"/>
                  </a:lnTo>
                  <a:lnTo>
                    <a:pt x="356" y="555"/>
                  </a:lnTo>
                  <a:lnTo>
                    <a:pt x="343" y="550"/>
                  </a:lnTo>
                  <a:lnTo>
                    <a:pt x="326" y="545"/>
                  </a:lnTo>
                  <a:lnTo>
                    <a:pt x="314" y="550"/>
                  </a:lnTo>
                  <a:lnTo>
                    <a:pt x="297" y="555"/>
                  </a:lnTo>
                  <a:lnTo>
                    <a:pt x="289" y="569"/>
                  </a:lnTo>
                  <a:lnTo>
                    <a:pt x="289" y="578"/>
                  </a:lnTo>
                  <a:lnTo>
                    <a:pt x="289" y="596"/>
                  </a:lnTo>
                  <a:lnTo>
                    <a:pt x="297" y="610"/>
                  </a:lnTo>
                  <a:lnTo>
                    <a:pt x="306" y="638"/>
                  </a:lnTo>
                  <a:lnTo>
                    <a:pt x="264" y="689"/>
                  </a:lnTo>
                  <a:lnTo>
                    <a:pt x="255" y="680"/>
                  </a:lnTo>
                  <a:lnTo>
                    <a:pt x="239" y="661"/>
                  </a:lnTo>
                  <a:lnTo>
                    <a:pt x="230" y="647"/>
                  </a:lnTo>
                  <a:lnTo>
                    <a:pt x="222" y="633"/>
                  </a:lnTo>
                  <a:lnTo>
                    <a:pt x="213" y="615"/>
                  </a:lnTo>
                  <a:lnTo>
                    <a:pt x="209" y="596"/>
                  </a:lnTo>
                  <a:lnTo>
                    <a:pt x="205" y="578"/>
                  </a:lnTo>
                  <a:lnTo>
                    <a:pt x="205" y="555"/>
                  </a:lnTo>
                  <a:lnTo>
                    <a:pt x="213" y="536"/>
                  </a:lnTo>
                  <a:lnTo>
                    <a:pt x="226" y="518"/>
                  </a:lnTo>
                  <a:lnTo>
                    <a:pt x="230" y="508"/>
                  </a:lnTo>
                  <a:lnTo>
                    <a:pt x="243" y="495"/>
                  </a:lnTo>
                  <a:lnTo>
                    <a:pt x="251" y="485"/>
                  </a:lnTo>
                  <a:lnTo>
                    <a:pt x="268" y="476"/>
                  </a:lnTo>
                  <a:lnTo>
                    <a:pt x="280" y="467"/>
                  </a:lnTo>
                  <a:lnTo>
                    <a:pt x="301" y="453"/>
                  </a:lnTo>
                  <a:lnTo>
                    <a:pt x="322" y="444"/>
                  </a:lnTo>
                  <a:lnTo>
                    <a:pt x="347" y="439"/>
                  </a:lnTo>
                  <a:lnTo>
                    <a:pt x="356" y="439"/>
                  </a:lnTo>
                  <a:lnTo>
                    <a:pt x="364" y="444"/>
                  </a:lnTo>
                  <a:lnTo>
                    <a:pt x="381" y="453"/>
                  </a:lnTo>
                  <a:lnTo>
                    <a:pt x="393" y="458"/>
                  </a:lnTo>
                  <a:lnTo>
                    <a:pt x="410" y="467"/>
                  </a:lnTo>
                  <a:lnTo>
                    <a:pt x="431" y="481"/>
                  </a:lnTo>
                  <a:lnTo>
                    <a:pt x="452" y="499"/>
                  </a:lnTo>
                  <a:lnTo>
                    <a:pt x="469" y="513"/>
                  </a:lnTo>
                  <a:lnTo>
                    <a:pt x="486" y="536"/>
                  </a:lnTo>
                  <a:lnTo>
                    <a:pt x="502" y="555"/>
                  </a:lnTo>
                  <a:lnTo>
                    <a:pt x="519" y="582"/>
                  </a:lnTo>
                  <a:lnTo>
                    <a:pt x="527" y="596"/>
                  </a:lnTo>
                  <a:lnTo>
                    <a:pt x="532" y="610"/>
                  </a:lnTo>
                  <a:lnTo>
                    <a:pt x="536" y="624"/>
                  </a:lnTo>
                  <a:lnTo>
                    <a:pt x="540" y="643"/>
                  </a:lnTo>
                  <a:lnTo>
                    <a:pt x="540" y="661"/>
                  </a:lnTo>
                  <a:lnTo>
                    <a:pt x="544" y="675"/>
                  </a:lnTo>
                  <a:lnTo>
                    <a:pt x="544" y="693"/>
                  </a:lnTo>
                  <a:lnTo>
                    <a:pt x="544" y="717"/>
                  </a:lnTo>
                  <a:lnTo>
                    <a:pt x="544" y="721"/>
                  </a:lnTo>
                  <a:lnTo>
                    <a:pt x="540" y="735"/>
                  </a:lnTo>
                  <a:lnTo>
                    <a:pt x="532" y="749"/>
                  </a:lnTo>
                  <a:lnTo>
                    <a:pt x="523" y="777"/>
                  </a:lnTo>
                  <a:lnTo>
                    <a:pt x="511" y="800"/>
                  </a:lnTo>
                  <a:lnTo>
                    <a:pt x="494" y="828"/>
                  </a:lnTo>
                  <a:lnTo>
                    <a:pt x="477" y="851"/>
                  </a:lnTo>
                  <a:lnTo>
                    <a:pt x="456" y="879"/>
                  </a:lnTo>
                  <a:lnTo>
                    <a:pt x="439" y="888"/>
                  </a:lnTo>
                  <a:lnTo>
                    <a:pt x="427" y="897"/>
                  </a:lnTo>
                  <a:lnTo>
                    <a:pt x="410" y="902"/>
                  </a:lnTo>
                  <a:lnTo>
                    <a:pt x="393" y="911"/>
                  </a:lnTo>
                  <a:lnTo>
                    <a:pt x="377" y="911"/>
                  </a:lnTo>
                  <a:lnTo>
                    <a:pt x="360" y="916"/>
                  </a:lnTo>
                  <a:lnTo>
                    <a:pt x="339" y="916"/>
                  </a:lnTo>
                  <a:lnTo>
                    <a:pt x="322" y="916"/>
                  </a:lnTo>
                  <a:lnTo>
                    <a:pt x="297" y="906"/>
                  </a:lnTo>
                  <a:lnTo>
                    <a:pt x="276" y="897"/>
                  </a:lnTo>
                  <a:lnTo>
                    <a:pt x="251" y="888"/>
                  </a:lnTo>
                  <a:lnTo>
                    <a:pt x="226" y="874"/>
                  </a:lnTo>
                  <a:lnTo>
                    <a:pt x="213" y="860"/>
                  </a:lnTo>
                  <a:lnTo>
                    <a:pt x="201" y="855"/>
                  </a:lnTo>
                  <a:lnTo>
                    <a:pt x="184" y="842"/>
                  </a:lnTo>
                  <a:lnTo>
                    <a:pt x="172" y="832"/>
                  </a:lnTo>
                  <a:lnTo>
                    <a:pt x="155" y="818"/>
                  </a:lnTo>
                  <a:lnTo>
                    <a:pt x="142" y="805"/>
                  </a:lnTo>
                  <a:lnTo>
                    <a:pt x="126" y="791"/>
                  </a:lnTo>
                  <a:lnTo>
                    <a:pt x="113" y="777"/>
                  </a:lnTo>
                  <a:lnTo>
                    <a:pt x="92" y="758"/>
                  </a:lnTo>
                  <a:lnTo>
                    <a:pt x="80" y="740"/>
                  </a:lnTo>
                  <a:lnTo>
                    <a:pt x="63" y="721"/>
                  </a:lnTo>
                  <a:lnTo>
                    <a:pt x="54" y="707"/>
                  </a:lnTo>
                  <a:lnTo>
                    <a:pt x="42" y="689"/>
                  </a:lnTo>
                  <a:lnTo>
                    <a:pt x="33" y="675"/>
                  </a:lnTo>
                  <a:lnTo>
                    <a:pt x="25" y="656"/>
                  </a:lnTo>
                  <a:lnTo>
                    <a:pt x="21" y="638"/>
                  </a:lnTo>
                  <a:lnTo>
                    <a:pt x="13" y="624"/>
                  </a:lnTo>
                  <a:lnTo>
                    <a:pt x="8" y="606"/>
                  </a:lnTo>
                  <a:lnTo>
                    <a:pt x="4" y="592"/>
                  </a:lnTo>
                  <a:lnTo>
                    <a:pt x="4" y="573"/>
                  </a:lnTo>
                  <a:lnTo>
                    <a:pt x="0" y="555"/>
                  </a:lnTo>
                  <a:lnTo>
                    <a:pt x="0" y="541"/>
                  </a:lnTo>
                  <a:lnTo>
                    <a:pt x="0" y="522"/>
                  </a:lnTo>
                  <a:lnTo>
                    <a:pt x="0" y="508"/>
                  </a:lnTo>
                  <a:lnTo>
                    <a:pt x="0" y="490"/>
                  </a:lnTo>
                  <a:lnTo>
                    <a:pt x="4" y="471"/>
                  </a:lnTo>
                  <a:lnTo>
                    <a:pt x="4" y="458"/>
                  </a:lnTo>
                  <a:lnTo>
                    <a:pt x="13" y="439"/>
                  </a:lnTo>
                  <a:lnTo>
                    <a:pt x="13" y="425"/>
                  </a:lnTo>
                  <a:lnTo>
                    <a:pt x="17" y="407"/>
                  </a:lnTo>
                  <a:lnTo>
                    <a:pt x="25" y="388"/>
                  </a:lnTo>
                  <a:lnTo>
                    <a:pt x="33" y="374"/>
                  </a:lnTo>
                  <a:lnTo>
                    <a:pt x="38" y="360"/>
                  </a:lnTo>
                  <a:lnTo>
                    <a:pt x="46" y="342"/>
                  </a:lnTo>
                  <a:lnTo>
                    <a:pt x="54" y="323"/>
                  </a:lnTo>
                  <a:lnTo>
                    <a:pt x="63" y="314"/>
                  </a:lnTo>
                  <a:lnTo>
                    <a:pt x="80" y="282"/>
                  </a:lnTo>
                  <a:lnTo>
                    <a:pt x="100" y="254"/>
                  </a:lnTo>
                  <a:lnTo>
                    <a:pt x="117" y="226"/>
                  </a:lnTo>
                  <a:lnTo>
                    <a:pt x="142" y="199"/>
                  </a:lnTo>
                  <a:lnTo>
                    <a:pt x="163" y="171"/>
                  </a:lnTo>
                  <a:lnTo>
                    <a:pt x="184" y="148"/>
                  </a:lnTo>
                  <a:lnTo>
                    <a:pt x="205" y="125"/>
                  </a:lnTo>
                  <a:lnTo>
                    <a:pt x="226" y="101"/>
                  </a:lnTo>
                  <a:lnTo>
                    <a:pt x="243" y="83"/>
                  </a:lnTo>
                  <a:lnTo>
                    <a:pt x="268" y="69"/>
                  </a:lnTo>
                  <a:lnTo>
                    <a:pt x="280" y="51"/>
                  </a:lnTo>
                  <a:lnTo>
                    <a:pt x="301" y="37"/>
                  </a:lnTo>
                  <a:lnTo>
                    <a:pt x="314" y="23"/>
                  </a:lnTo>
                  <a:lnTo>
                    <a:pt x="331" y="13"/>
                  </a:lnTo>
                  <a:lnTo>
                    <a:pt x="347" y="0"/>
                  </a:lnTo>
                  <a:lnTo>
                    <a:pt x="356" y="0"/>
                  </a:lnTo>
                  <a:lnTo>
                    <a:pt x="364" y="1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-104" y="472"/>
              <a:ext cx="3737" cy="1957"/>
            </a:xfrm>
            <a:custGeom>
              <a:avLst/>
              <a:gdLst>
                <a:gd name="T0" fmla="*/ 2264 w 3737"/>
                <a:gd name="T1" fmla="*/ 1776 h 1957"/>
                <a:gd name="T2" fmla="*/ 138 w 3737"/>
                <a:gd name="T3" fmla="*/ 745 h 1957"/>
                <a:gd name="T4" fmla="*/ 1611 w 3737"/>
                <a:gd name="T5" fmla="*/ 134 h 1957"/>
                <a:gd name="T6" fmla="*/ 3650 w 3737"/>
                <a:gd name="T7" fmla="*/ 1147 h 1957"/>
                <a:gd name="T8" fmla="*/ 3737 w 3737"/>
                <a:gd name="T9" fmla="*/ 1101 h 1957"/>
                <a:gd name="T10" fmla="*/ 1620 w 3737"/>
                <a:gd name="T11" fmla="*/ 0 h 1957"/>
                <a:gd name="T12" fmla="*/ 0 w 3737"/>
                <a:gd name="T13" fmla="*/ 694 h 1957"/>
                <a:gd name="T14" fmla="*/ 12 w 3737"/>
                <a:gd name="T15" fmla="*/ 856 h 1957"/>
                <a:gd name="T16" fmla="*/ 2222 w 3737"/>
                <a:gd name="T17" fmla="*/ 1957 h 1957"/>
                <a:gd name="T18" fmla="*/ 2264 w 3737"/>
                <a:gd name="T19" fmla="*/ 1776 h 1957"/>
                <a:gd name="T20" fmla="*/ 2264 w 3737"/>
                <a:gd name="T21" fmla="*/ 1776 h 195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37" h="1957">
                  <a:moveTo>
                    <a:pt x="2264" y="1776"/>
                  </a:moveTo>
                  <a:lnTo>
                    <a:pt x="138" y="745"/>
                  </a:lnTo>
                  <a:lnTo>
                    <a:pt x="1611" y="134"/>
                  </a:lnTo>
                  <a:lnTo>
                    <a:pt x="3650" y="1147"/>
                  </a:lnTo>
                  <a:lnTo>
                    <a:pt x="3737" y="1101"/>
                  </a:lnTo>
                  <a:lnTo>
                    <a:pt x="1620" y="0"/>
                  </a:lnTo>
                  <a:lnTo>
                    <a:pt x="0" y="694"/>
                  </a:lnTo>
                  <a:lnTo>
                    <a:pt x="12" y="856"/>
                  </a:lnTo>
                  <a:lnTo>
                    <a:pt x="2222" y="1957"/>
                  </a:lnTo>
                  <a:lnTo>
                    <a:pt x="2264" y="17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264" y="1087"/>
              <a:ext cx="2290" cy="1152"/>
            </a:xfrm>
            <a:custGeom>
              <a:avLst/>
              <a:gdLst>
                <a:gd name="T0" fmla="*/ 0 w 2290"/>
                <a:gd name="T1" fmla="*/ 56 h 1152"/>
                <a:gd name="T2" fmla="*/ 2164 w 2290"/>
                <a:gd name="T3" fmla="*/ 1152 h 1152"/>
                <a:gd name="T4" fmla="*/ 2290 w 2290"/>
                <a:gd name="T5" fmla="*/ 1097 h 1152"/>
                <a:gd name="T6" fmla="*/ 117 w 2290"/>
                <a:gd name="T7" fmla="*/ 0 h 1152"/>
                <a:gd name="T8" fmla="*/ 0 w 2290"/>
                <a:gd name="T9" fmla="*/ 56 h 1152"/>
                <a:gd name="T10" fmla="*/ 0 w 2290"/>
                <a:gd name="T11" fmla="*/ 56 h 11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90" h="1152">
                  <a:moveTo>
                    <a:pt x="0" y="56"/>
                  </a:moveTo>
                  <a:lnTo>
                    <a:pt x="2164" y="1152"/>
                  </a:lnTo>
                  <a:lnTo>
                    <a:pt x="2290" y="1097"/>
                  </a:lnTo>
                  <a:lnTo>
                    <a:pt x="117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641" y="870"/>
              <a:ext cx="2243" cy="1179"/>
            </a:xfrm>
            <a:custGeom>
              <a:avLst/>
              <a:gdLst>
                <a:gd name="T0" fmla="*/ 8 w 2243"/>
                <a:gd name="T1" fmla="*/ 65 h 1179"/>
                <a:gd name="T2" fmla="*/ 42 w 2243"/>
                <a:gd name="T3" fmla="*/ 79 h 1179"/>
                <a:gd name="T4" fmla="*/ 79 w 2243"/>
                <a:gd name="T5" fmla="*/ 97 h 1179"/>
                <a:gd name="T6" fmla="*/ 125 w 2243"/>
                <a:gd name="T7" fmla="*/ 116 h 1179"/>
                <a:gd name="T8" fmla="*/ 184 w 2243"/>
                <a:gd name="T9" fmla="*/ 148 h 1179"/>
                <a:gd name="T10" fmla="*/ 247 w 2243"/>
                <a:gd name="T11" fmla="*/ 180 h 1179"/>
                <a:gd name="T12" fmla="*/ 314 w 2243"/>
                <a:gd name="T13" fmla="*/ 217 h 1179"/>
                <a:gd name="T14" fmla="*/ 393 w 2243"/>
                <a:gd name="T15" fmla="*/ 254 h 1179"/>
                <a:gd name="T16" fmla="*/ 473 w 2243"/>
                <a:gd name="T17" fmla="*/ 296 h 1179"/>
                <a:gd name="T18" fmla="*/ 561 w 2243"/>
                <a:gd name="T19" fmla="*/ 342 h 1179"/>
                <a:gd name="T20" fmla="*/ 653 w 2243"/>
                <a:gd name="T21" fmla="*/ 393 h 1179"/>
                <a:gd name="T22" fmla="*/ 745 w 2243"/>
                <a:gd name="T23" fmla="*/ 439 h 1179"/>
                <a:gd name="T24" fmla="*/ 841 w 2243"/>
                <a:gd name="T25" fmla="*/ 490 h 1179"/>
                <a:gd name="T26" fmla="*/ 937 w 2243"/>
                <a:gd name="T27" fmla="*/ 541 h 1179"/>
                <a:gd name="T28" fmla="*/ 1034 w 2243"/>
                <a:gd name="T29" fmla="*/ 597 h 1179"/>
                <a:gd name="T30" fmla="*/ 1134 w 2243"/>
                <a:gd name="T31" fmla="*/ 648 h 1179"/>
                <a:gd name="T32" fmla="*/ 1234 w 2243"/>
                <a:gd name="T33" fmla="*/ 698 h 1179"/>
                <a:gd name="T34" fmla="*/ 1331 w 2243"/>
                <a:gd name="T35" fmla="*/ 749 h 1179"/>
                <a:gd name="T36" fmla="*/ 1427 w 2243"/>
                <a:gd name="T37" fmla="*/ 800 h 1179"/>
                <a:gd name="T38" fmla="*/ 1519 w 2243"/>
                <a:gd name="T39" fmla="*/ 846 h 1179"/>
                <a:gd name="T40" fmla="*/ 1607 w 2243"/>
                <a:gd name="T41" fmla="*/ 893 h 1179"/>
                <a:gd name="T42" fmla="*/ 1691 w 2243"/>
                <a:gd name="T43" fmla="*/ 939 h 1179"/>
                <a:gd name="T44" fmla="*/ 1774 w 2243"/>
                <a:gd name="T45" fmla="*/ 981 h 1179"/>
                <a:gd name="T46" fmla="*/ 1846 w 2243"/>
                <a:gd name="T47" fmla="*/ 1022 h 1179"/>
                <a:gd name="T48" fmla="*/ 1913 w 2243"/>
                <a:gd name="T49" fmla="*/ 1055 h 1179"/>
                <a:gd name="T50" fmla="*/ 1971 w 2243"/>
                <a:gd name="T51" fmla="*/ 1087 h 1179"/>
                <a:gd name="T52" fmla="*/ 2026 w 2243"/>
                <a:gd name="T53" fmla="*/ 1115 h 1179"/>
                <a:gd name="T54" fmla="*/ 2067 w 2243"/>
                <a:gd name="T55" fmla="*/ 1138 h 1179"/>
                <a:gd name="T56" fmla="*/ 2101 w 2243"/>
                <a:gd name="T57" fmla="*/ 1156 h 1179"/>
                <a:gd name="T58" fmla="*/ 2134 w 2243"/>
                <a:gd name="T59" fmla="*/ 1175 h 1179"/>
                <a:gd name="T60" fmla="*/ 2243 w 2243"/>
                <a:gd name="T61" fmla="*/ 1119 h 1179"/>
                <a:gd name="T62" fmla="*/ 0 w 2243"/>
                <a:gd name="T63" fmla="*/ 65 h 117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243" h="1179">
                  <a:moveTo>
                    <a:pt x="0" y="65"/>
                  </a:moveTo>
                  <a:lnTo>
                    <a:pt x="8" y="65"/>
                  </a:lnTo>
                  <a:lnTo>
                    <a:pt x="29" y="74"/>
                  </a:lnTo>
                  <a:lnTo>
                    <a:pt x="42" y="79"/>
                  </a:lnTo>
                  <a:lnTo>
                    <a:pt x="58" y="88"/>
                  </a:lnTo>
                  <a:lnTo>
                    <a:pt x="79" y="97"/>
                  </a:lnTo>
                  <a:lnTo>
                    <a:pt x="104" y="111"/>
                  </a:lnTo>
                  <a:lnTo>
                    <a:pt x="125" y="116"/>
                  </a:lnTo>
                  <a:lnTo>
                    <a:pt x="155" y="134"/>
                  </a:lnTo>
                  <a:lnTo>
                    <a:pt x="184" y="148"/>
                  </a:lnTo>
                  <a:lnTo>
                    <a:pt x="213" y="166"/>
                  </a:lnTo>
                  <a:lnTo>
                    <a:pt x="247" y="180"/>
                  </a:lnTo>
                  <a:lnTo>
                    <a:pt x="280" y="194"/>
                  </a:lnTo>
                  <a:lnTo>
                    <a:pt x="314" y="217"/>
                  </a:lnTo>
                  <a:lnTo>
                    <a:pt x="355" y="236"/>
                  </a:lnTo>
                  <a:lnTo>
                    <a:pt x="393" y="254"/>
                  </a:lnTo>
                  <a:lnTo>
                    <a:pt x="431" y="277"/>
                  </a:lnTo>
                  <a:lnTo>
                    <a:pt x="473" y="296"/>
                  </a:lnTo>
                  <a:lnTo>
                    <a:pt x="515" y="319"/>
                  </a:lnTo>
                  <a:lnTo>
                    <a:pt x="561" y="342"/>
                  </a:lnTo>
                  <a:lnTo>
                    <a:pt x="602" y="370"/>
                  </a:lnTo>
                  <a:lnTo>
                    <a:pt x="653" y="393"/>
                  </a:lnTo>
                  <a:lnTo>
                    <a:pt x="699" y="416"/>
                  </a:lnTo>
                  <a:lnTo>
                    <a:pt x="745" y="439"/>
                  </a:lnTo>
                  <a:lnTo>
                    <a:pt x="791" y="467"/>
                  </a:lnTo>
                  <a:lnTo>
                    <a:pt x="841" y="490"/>
                  </a:lnTo>
                  <a:lnTo>
                    <a:pt x="891" y="518"/>
                  </a:lnTo>
                  <a:lnTo>
                    <a:pt x="937" y="541"/>
                  </a:lnTo>
                  <a:lnTo>
                    <a:pt x="988" y="569"/>
                  </a:lnTo>
                  <a:lnTo>
                    <a:pt x="1034" y="597"/>
                  </a:lnTo>
                  <a:lnTo>
                    <a:pt x="1088" y="624"/>
                  </a:lnTo>
                  <a:lnTo>
                    <a:pt x="1134" y="648"/>
                  </a:lnTo>
                  <a:lnTo>
                    <a:pt x="1188" y="675"/>
                  </a:lnTo>
                  <a:lnTo>
                    <a:pt x="1234" y="698"/>
                  </a:lnTo>
                  <a:lnTo>
                    <a:pt x="1285" y="726"/>
                  </a:lnTo>
                  <a:lnTo>
                    <a:pt x="1331" y="749"/>
                  </a:lnTo>
                  <a:lnTo>
                    <a:pt x="1381" y="777"/>
                  </a:lnTo>
                  <a:lnTo>
                    <a:pt x="1427" y="800"/>
                  </a:lnTo>
                  <a:lnTo>
                    <a:pt x="1477" y="828"/>
                  </a:lnTo>
                  <a:lnTo>
                    <a:pt x="1519" y="846"/>
                  </a:lnTo>
                  <a:lnTo>
                    <a:pt x="1561" y="870"/>
                  </a:lnTo>
                  <a:lnTo>
                    <a:pt x="1607" y="893"/>
                  </a:lnTo>
                  <a:lnTo>
                    <a:pt x="1649" y="920"/>
                  </a:lnTo>
                  <a:lnTo>
                    <a:pt x="1691" y="939"/>
                  </a:lnTo>
                  <a:lnTo>
                    <a:pt x="1733" y="962"/>
                  </a:lnTo>
                  <a:lnTo>
                    <a:pt x="1774" y="981"/>
                  </a:lnTo>
                  <a:lnTo>
                    <a:pt x="1812" y="1004"/>
                  </a:lnTo>
                  <a:lnTo>
                    <a:pt x="1846" y="1022"/>
                  </a:lnTo>
                  <a:lnTo>
                    <a:pt x="1883" y="1041"/>
                  </a:lnTo>
                  <a:lnTo>
                    <a:pt x="1913" y="1055"/>
                  </a:lnTo>
                  <a:lnTo>
                    <a:pt x="1946" y="1073"/>
                  </a:lnTo>
                  <a:lnTo>
                    <a:pt x="1971" y="1087"/>
                  </a:lnTo>
                  <a:lnTo>
                    <a:pt x="2000" y="1101"/>
                  </a:lnTo>
                  <a:lnTo>
                    <a:pt x="2026" y="1115"/>
                  </a:lnTo>
                  <a:lnTo>
                    <a:pt x="2051" y="1129"/>
                  </a:lnTo>
                  <a:lnTo>
                    <a:pt x="2067" y="1138"/>
                  </a:lnTo>
                  <a:lnTo>
                    <a:pt x="2088" y="1147"/>
                  </a:lnTo>
                  <a:lnTo>
                    <a:pt x="2101" y="1156"/>
                  </a:lnTo>
                  <a:lnTo>
                    <a:pt x="2118" y="1166"/>
                  </a:lnTo>
                  <a:lnTo>
                    <a:pt x="2134" y="1175"/>
                  </a:lnTo>
                  <a:lnTo>
                    <a:pt x="2143" y="1179"/>
                  </a:lnTo>
                  <a:lnTo>
                    <a:pt x="2243" y="1119"/>
                  </a:lnTo>
                  <a:lnTo>
                    <a:pt x="125" y="0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1164" y="740"/>
              <a:ext cx="2227" cy="1111"/>
            </a:xfrm>
            <a:custGeom>
              <a:avLst/>
              <a:gdLst>
                <a:gd name="T0" fmla="*/ 17 w 2227"/>
                <a:gd name="T1" fmla="*/ 61 h 1111"/>
                <a:gd name="T2" fmla="*/ 54 w 2227"/>
                <a:gd name="T3" fmla="*/ 79 h 1111"/>
                <a:gd name="T4" fmla="*/ 113 w 2227"/>
                <a:gd name="T5" fmla="*/ 111 h 1111"/>
                <a:gd name="T6" fmla="*/ 188 w 2227"/>
                <a:gd name="T7" fmla="*/ 148 h 1111"/>
                <a:gd name="T8" fmla="*/ 280 w 2227"/>
                <a:gd name="T9" fmla="*/ 199 h 1111"/>
                <a:gd name="T10" fmla="*/ 381 w 2227"/>
                <a:gd name="T11" fmla="*/ 246 h 1111"/>
                <a:gd name="T12" fmla="*/ 494 w 2227"/>
                <a:gd name="T13" fmla="*/ 310 h 1111"/>
                <a:gd name="T14" fmla="*/ 615 w 2227"/>
                <a:gd name="T15" fmla="*/ 370 h 1111"/>
                <a:gd name="T16" fmla="*/ 745 w 2227"/>
                <a:gd name="T17" fmla="*/ 440 h 1111"/>
                <a:gd name="T18" fmla="*/ 879 w 2227"/>
                <a:gd name="T19" fmla="*/ 509 h 1111"/>
                <a:gd name="T20" fmla="*/ 1017 w 2227"/>
                <a:gd name="T21" fmla="*/ 579 h 1111"/>
                <a:gd name="T22" fmla="*/ 1155 w 2227"/>
                <a:gd name="T23" fmla="*/ 648 h 1111"/>
                <a:gd name="T24" fmla="*/ 1293 w 2227"/>
                <a:gd name="T25" fmla="*/ 722 h 1111"/>
                <a:gd name="T26" fmla="*/ 1423 w 2227"/>
                <a:gd name="T27" fmla="*/ 782 h 1111"/>
                <a:gd name="T28" fmla="*/ 1553 w 2227"/>
                <a:gd name="T29" fmla="*/ 852 h 1111"/>
                <a:gd name="T30" fmla="*/ 1674 w 2227"/>
                <a:gd name="T31" fmla="*/ 907 h 1111"/>
                <a:gd name="T32" fmla="*/ 1787 w 2227"/>
                <a:gd name="T33" fmla="*/ 963 h 1111"/>
                <a:gd name="T34" fmla="*/ 1888 w 2227"/>
                <a:gd name="T35" fmla="*/ 1013 h 1111"/>
                <a:gd name="T36" fmla="*/ 1976 w 2227"/>
                <a:gd name="T37" fmla="*/ 1050 h 1111"/>
                <a:gd name="T38" fmla="*/ 2051 w 2227"/>
                <a:gd name="T39" fmla="*/ 1083 h 1111"/>
                <a:gd name="T40" fmla="*/ 2109 w 2227"/>
                <a:gd name="T41" fmla="*/ 1111 h 1111"/>
                <a:gd name="T42" fmla="*/ 2206 w 2227"/>
                <a:gd name="T43" fmla="*/ 1050 h 1111"/>
                <a:gd name="T44" fmla="*/ 2164 w 2227"/>
                <a:gd name="T45" fmla="*/ 1027 h 1111"/>
                <a:gd name="T46" fmla="*/ 2105 w 2227"/>
                <a:gd name="T47" fmla="*/ 1000 h 1111"/>
                <a:gd name="T48" fmla="*/ 2026 w 2227"/>
                <a:gd name="T49" fmla="*/ 963 h 1111"/>
                <a:gd name="T50" fmla="*/ 1938 w 2227"/>
                <a:gd name="T51" fmla="*/ 926 h 1111"/>
                <a:gd name="T52" fmla="*/ 1829 w 2227"/>
                <a:gd name="T53" fmla="*/ 875 h 1111"/>
                <a:gd name="T54" fmla="*/ 1712 w 2227"/>
                <a:gd name="T55" fmla="*/ 819 h 1111"/>
                <a:gd name="T56" fmla="*/ 1586 w 2227"/>
                <a:gd name="T57" fmla="*/ 764 h 1111"/>
                <a:gd name="T58" fmla="*/ 1456 w 2227"/>
                <a:gd name="T59" fmla="*/ 699 h 1111"/>
                <a:gd name="T60" fmla="*/ 1323 w 2227"/>
                <a:gd name="T61" fmla="*/ 639 h 1111"/>
                <a:gd name="T62" fmla="*/ 1184 w 2227"/>
                <a:gd name="T63" fmla="*/ 569 h 1111"/>
                <a:gd name="T64" fmla="*/ 1046 w 2227"/>
                <a:gd name="T65" fmla="*/ 500 h 1111"/>
                <a:gd name="T66" fmla="*/ 908 w 2227"/>
                <a:gd name="T67" fmla="*/ 435 h 1111"/>
                <a:gd name="T68" fmla="*/ 770 w 2227"/>
                <a:gd name="T69" fmla="*/ 366 h 1111"/>
                <a:gd name="T70" fmla="*/ 644 w 2227"/>
                <a:gd name="T71" fmla="*/ 306 h 1111"/>
                <a:gd name="T72" fmla="*/ 527 w 2227"/>
                <a:gd name="T73" fmla="*/ 241 h 1111"/>
                <a:gd name="T74" fmla="*/ 418 w 2227"/>
                <a:gd name="T75" fmla="*/ 181 h 1111"/>
                <a:gd name="T76" fmla="*/ 318 w 2227"/>
                <a:gd name="T77" fmla="*/ 130 h 1111"/>
                <a:gd name="T78" fmla="*/ 238 w 2227"/>
                <a:gd name="T79" fmla="*/ 79 h 1111"/>
                <a:gd name="T80" fmla="*/ 167 w 2227"/>
                <a:gd name="T81" fmla="*/ 33 h 1111"/>
                <a:gd name="T82" fmla="*/ 125 w 2227"/>
                <a:gd name="T83" fmla="*/ 0 h 111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227" h="1111">
                  <a:moveTo>
                    <a:pt x="0" y="51"/>
                  </a:moveTo>
                  <a:lnTo>
                    <a:pt x="0" y="51"/>
                  </a:lnTo>
                  <a:lnTo>
                    <a:pt x="17" y="61"/>
                  </a:lnTo>
                  <a:lnTo>
                    <a:pt x="25" y="65"/>
                  </a:lnTo>
                  <a:lnTo>
                    <a:pt x="42" y="70"/>
                  </a:lnTo>
                  <a:lnTo>
                    <a:pt x="54" y="79"/>
                  </a:lnTo>
                  <a:lnTo>
                    <a:pt x="75" y="88"/>
                  </a:lnTo>
                  <a:lnTo>
                    <a:pt x="92" y="98"/>
                  </a:lnTo>
                  <a:lnTo>
                    <a:pt x="113" y="111"/>
                  </a:lnTo>
                  <a:lnTo>
                    <a:pt x="138" y="121"/>
                  </a:lnTo>
                  <a:lnTo>
                    <a:pt x="163" y="135"/>
                  </a:lnTo>
                  <a:lnTo>
                    <a:pt x="188" y="148"/>
                  </a:lnTo>
                  <a:lnTo>
                    <a:pt x="218" y="162"/>
                  </a:lnTo>
                  <a:lnTo>
                    <a:pt x="247" y="181"/>
                  </a:lnTo>
                  <a:lnTo>
                    <a:pt x="280" y="199"/>
                  </a:lnTo>
                  <a:lnTo>
                    <a:pt x="310" y="213"/>
                  </a:lnTo>
                  <a:lnTo>
                    <a:pt x="343" y="232"/>
                  </a:lnTo>
                  <a:lnTo>
                    <a:pt x="381" y="246"/>
                  </a:lnTo>
                  <a:lnTo>
                    <a:pt x="418" y="269"/>
                  </a:lnTo>
                  <a:lnTo>
                    <a:pt x="456" y="287"/>
                  </a:lnTo>
                  <a:lnTo>
                    <a:pt x="494" y="310"/>
                  </a:lnTo>
                  <a:lnTo>
                    <a:pt x="531" y="329"/>
                  </a:lnTo>
                  <a:lnTo>
                    <a:pt x="578" y="352"/>
                  </a:lnTo>
                  <a:lnTo>
                    <a:pt x="615" y="370"/>
                  </a:lnTo>
                  <a:lnTo>
                    <a:pt x="657" y="394"/>
                  </a:lnTo>
                  <a:lnTo>
                    <a:pt x="703" y="417"/>
                  </a:lnTo>
                  <a:lnTo>
                    <a:pt x="745" y="440"/>
                  </a:lnTo>
                  <a:lnTo>
                    <a:pt x="791" y="463"/>
                  </a:lnTo>
                  <a:lnTo>
                    <a:pt x="833" y="486"/>
                  </a:lnTo>
                  <a:lnTo>
                    <a:pt x="879" y="509"/>
                  </a:lnTo>
                  <a:lnTo>
                    <a:pt x="929" y="532"/>
                  </a:lnTo>
                  <a:lnTo>
                    <a:pt x="971" y="555"/>
                  </a:lnTo>
                  <a:lnTo>
                    <a:pt x="1017" y="579"/>
                  </a:lnTo>
                  <a:lnTo>
                    <a:pt x="1063" y="602"/>
                  </a:lnTo>
                  <a:lnTo>
                    <a:pt x="1109" y="625"/>
                  </a:lnTo>
                  <a:lnTo>
                    <a:pt x="1155" y="648"/>
                  </a:lnTo>
                  <a:lnTo>
                    <a:pt x="1201" y="671"/>
                  </a:lnTo>
                  <a:lnTo>
                    <a:pt x="1247" y="694"/>
                  </a:lnTo>
                  <a:lnTo>
                    <a:pt x="1293" y="722"/>
                  </a:lnTo>
                  <a:lnTo>
                    <a:pt x="1335" y="741"/>
                  </a:lnTo>
                  <a:lnTo>
                    <a:pt x="1381" y="764"/>
                  </a:lnTo>
                  <a:lnTo>
                    <a:pt x="1423" y="782"/>
                  </a:lnTo>
                  <a:lnTo>
                    <a:pt x="1469" y="810"/>
                  </a:lnTo>
                  <a:lnTo>
                    <a:pt x="1511" y="828"/>
                  </a:lnTo>
                  <a:lnTo>
                    <a:pt x="1553" y="852"/>
                  </a:lnTo>
                  <a:lnTo>
                    <a:pt x="1595" y="870"/>
                  </a:lnTo>
                  <a:lnTo>
                    <a:pt x="1636" y="893"/>
                  </a:lnTo>
                  <a:lnTo>
                    <a:pt x="1674" y="907"/>
                  </a:lnTo>
                  <a:lnTo>
                    <a:pt x="1712" y="930"/>
                  </a:lnTo>
                  <a:lnTo>
                    <a:pt x="1749" y="944"/>
                  </a:lnTo>
                  <a:lnTo>
                    <a:pt x="1787" y="963"/>
                  </a:lnTo>
                  <a:lnTo>
                    <a:pt x="1821" y="976"/>
                  </a:lnTo>
                  <a:lnTo>
                    <a:pt x="1854" y="995"/>
                  </a:lnTo>
                  <a:lnTo>
                    <a:pt x="1888" y="1013"/>
                  </a:lnTo>
                  <a:lnTo>
                    <a:pt x="1921" y="1027"/>
                  </a:lnTo>
                  <a:lnTo>
                    <a:pt x="1950" y="1041"/>
                  </a:lnTo>
                  <a:lnTo>
                    <a:pt x="1976" y="1050"/>
                  </a:lnTo>
                  <a:lnTo>
                    <a:pt x="2001" y="1060"/>
                  </a:lnTo>
                  <a:lnTo>
                    <a:pt x="2030" y="1074"/>
                  </a:lnTo>
                  <a:lnTo>
                    <a:pt x="2051" y="1083"/>
                  </a:lnTo>
                  <a:lnTo>
                    <a:pt x="2072" y="1092"/>
                  </a:lnTo>
                  <a:lnTo>
                    <a:pt x="2089" y="1101"/>
                  </a:lnTo>
                  <a:lnTo>
                    <a:pt x="2109" y="1111"/>
                  </a:lnTo>
                  <a:lnTo>
                    <a:pt x="2227" y="1060"/>
                  </a:lnTo>
                  <a:lnTo>
                    <a:pt x="2218" y="1055"/>
                  </a:lnTo>
                  <a:lnTo>
                    <a:pt x="2206" y="1050"/>
                  </a:lnTo>
                  <a:lnTo>
                    <a:pt x="2193" y="1041"/>
                  </a:lnTo>
                  <a:lnTo>
                    <a:pt x="2181" y="1032"/>
                  </a:lnTo>
                  <a:lnTo>
                    <a:pt x="2164" y="1027"/>
                  </a:lnTo>
                  <a:lnTo>
                    <a:pt x="2147" y="1018"/>
                  </a:lnTo>
                  <a:lnTo>
                    <a:pt x="2126" y="1009"/>
                  </a:lnTo>
                  <a:lnTo>
                    <a:pt x="2105" y="1000"/>
                  </a:lnTo>
                  <a:lnTo>
                    <a:pt x="2080" y="990"/>
                  </a:lnTo>
                  <a:lnTo>
                    <a:pt x="2055" y="976"/>
                  </a:lnTo>
                  <a:lnTo>
                    <a:pt x="2026" y="963"/>
                  </a:lnTo>
                  <a:lnTo>
                    <a:pt x="1996" y="949"/>
                  </a:lnTo>
                  <a:lnTo>
                    <a:pt x="1967" y="935"/>
                  </a:lnTo>
                  <a:lnTo>
                    <a:pt x="1938" y="926"/>
                  </a:lnTo>
                  <a:lnTo>
                    <a:pt x="1900" y="907"/>
                  </a:lnTo>
                  <a:lnTo>
                    <a:pt x="1867" y="893"/>
                  </a:lnTo>
                  <a:lnTo>
                    <a:pt x="1829" y="875"/>
                  </a:lnTo>
                  <a:lnTo>
                    <a:pt x="1791" y="861"/>
                  </a:lnTo>
                  <a:lnTo>
                    <a:pt x="1749" y="838"/>
                  </a:lnTo>
                  <a:lnTo>
                    <a:pt x="1712" y="819"/>
                  </a:lnTo>
                  <a:lnTo>
                    <a:pt x="1674" y="801"/>
                  </a:lnTo>
                  <a:lnTo>
                    <a:pt x="1632" y="782"/>
                  </a:lnTo>
                  <a:lnTo>
                    <a:pt x="1586" y="764"/>
                  </a:lnTo>
                  <a:lnTo>
                    <a:pt x="1544" y="741"/>
                  </a:lnTo>
                  <a:lnTo>
                    <a:pt x="1498" y="722"/>
                  </a:lnTo>
                  <a:lnTo>
                    <a:pt x="1456" y="699"/>
                  </a:lnTo>
                  <a:lnTo>
                    <a:pt x="1410" y="680"/>
                  </a:lnTo>
                  <a:lnTo>
                    <a:pt x="1364" y="657"/>
                  </a:lnTo>
                  <a:lnTo>
                    <a:pt x="1323" y="639"/>
                  </a:lnTo>
                  <a:lnTo>
                    <a:pt x="1281" y="616"/>
                  </a:lnTo>
                  <a:lnTo>
                    <a:pt x="1230" y="592"/>
                  </a:lnTo>
                  <a:lnTo>
                    <a:pt x="1184" y="569"/>
                  </a:lnTo>
                  <a:lnTo>
                    <a:pt x="1138" y="546"/>
                  </a:lnTo>
                  <a:lnTo>
                    <a:pt x="1092" y="528"/>
                  </a:lnTo>
                  <a:lnTo>
                    <a:pt x="1046" y="500"/>
                  </a:lnTo>
                  <a:lnTo>
                    <a:pt x="996" y="477"/>
                  </a:lnTo>
                  <a:lnTo>
                    <a:pt x="954" y="458"/>
                  </a:lnTo>
                  <a:lnTo>
                    <a:pt x="908" y="435"/>
                  </a:lnTo>
                  <a:lnTo>
                    <a:pt x="862" y="407"/>
                  </a:lnTo>
                  <a:lnTo>
                    <a:pt x="816" y="389"/>
                  </a:lnTo>
                  <a:lnTo>
                    <a:pt x="770" y="366"/>
                  </a:lnTo>
                  <a:lnTo>
                    <a:pt x="728" y="347"/>
                  </a:lnTo>
                  <a:lnTo>
                    <a:pt x="686" y="324"/>
                  </a:lnTo>
                  <a:lnTo>
                    <a:pt x="644" y="306"/>
                  </a:lnTo>
                  <a:lnTo>
                    <a:pt x="607" y="283"/>
                  </a:lnTo>
                  <a:lnTo>
                    <a:pt x="569" y="264"/>
                  </a:lnTo>
                  <a:lnTo>
                    <a:pt x="527" y="241"/>
                  </a:lnTo>
                  <a:lnTo>
                    <a:pt x="490" y="222"/>
                  </a:lnTo>
                  <a:lnTo>
                    <a:pt x="452" y="199"/>
                  </a:lnTo>
                  <a:lnTo>
                    <a:pt x="418" y="181"/>
                  </a:lnTo>
                  <a:lnTo>
                    <a:pt x="381" y="162"/>
                  </a:lnTo>
                  <a:lnTo>
                    <a:pt x="352" y="144"/>
                  </a:lnTo>
                  <a:lnTo>
                    <a:pt x="318" y="130"/>
                  </a:lnTo>
                  <a:lnTo>
                    <a:pt x="293" y="111"/>
                  </a:lnTo>
                  <a:lnTo>
                    <a:pt x="264" y="93"/>
                  </a:lnTo>
                  <a:lnTo>
                    <a:pt x="238" y="79"/>
                  </a:lnTo>
                  <a:lnTo>
                    <a:pt x="213" y="61"/>
                  </a:lnTo>
                  <a:lnTo>
                    <a:pt x="192" y="47"/>
                  </a:lnTo>
                  <a:lnTo>
                    <a:pt x="167" y="33"/>
                  </a:lnTo>
                  <a:lnTo>
                    <a:pt x="155" y="23"/>
                  </a:lnTo>
                  <a:lnTo>
                    <a:pt x="138" y="10"/>
                  </a:lnTo>
                  <a:lnTo>
                    <a:pt x="125" y="0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335" y="1559"/>
              <a:ext cx="159" cy="717"/>
            </a:xfrm>
            <a:custGeom>
              <a:avLst/>
              <a:gdLst>
                <a:gd name="T0" fmla="*/ 0 w 159"/>
                <a:gd name="T1" fmla="*/ 0 h 717"/>
                <a:gd name="T2" fmla="*/ 0 w 159"/>
                <a:gd name="T3" fmla="*/ 652 h 717"/>
                <a:gd name="T4" fmla="*/ 159 w 159"/>
                <a:gd name="T5" fmla="*/ 717 h 717"/>
                <a:gd name="T6" fmla="*/ 159 w 159"/>
                <a:gd name="T7" fmla="*/ 97 h 717"/>
                <a:gd name="T8" fmla="*/ 0 w 159"/>
                <a:gd name="T9" fmla="*/ 0 h 717"/>
                <a:gd name="T10" fmla="*/ 0 w 159"/>
                <a:gd name="T11" fmla="*/ 0 h 7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9" h="717">
                  <a:moveTo>
                    <a:pt x="0" y="0"/>
                  </a:moveTo>
                  <a:lnTo>
                    <a:pt x="0" y="652"/>
                  </a:lnTo>
                  <a:lnTo>
                    <a:pt x="159" y="717"/>
                  </a:lnTo>
                  <a:lnTo>
                    <a:pt x="159" y="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4" name="Freeform 45"/>
            <p:cNvSpPr>
              <a:spLocks/>
            </p:cNvSpPr>
            <p:nvPr/>
          </p:nvSpPr>
          <p:spPr bwMode="auto">
            <a:xfrm>
              <a:off x="992" y="1851"/>
              <a:ext cx="184" cy="814"/>
            </a:xfrm>
            <a:custGeom>
              <a:avLst/>
              <a:gdLst>
                <a:gd name="T0" fmla="*/ 0 w 184"/>
                <a:gd name="T1" fmla="*/ 0 h 814"/>
                <a:gd name="T2" fmla="*/ 55 w 184"/>
                <a:gd name="T3" fmla="*/ 721 h 814"/>
                <a:gd name="T4" fmla="*/ 184 w 184"/>
                <a:gd name="T5" fmla="*/ 814 h 814"/>
                <a:gd name="T6" fmla="*/ 164 w 184"/>
                <a:gd name="T7" fmla="*/ 138 h 814"/>
                <a:gd name="T8" fmla="*/ 0 w 184"/>
                <a:gd name="T9" fmla="*/ 0 h 814"/>
                <a:gd name="T10" fmla="*/ 0 w 184"/>
                <a:gd name="T11" fmla="*/ 0 h 8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4" h="814">
                  <a:moveTo>
                    <a:pt x="0" y="0"/>
                  </a:moveTo>
                  <a:lnTo>
                    <a:pt x="55" y="721"/>
                  </a:lnTo>
                  <a:lnTo>
                    <a:pt x="184" y="814"/>
                  </a:lnTo>
                  <a:lnTo>
                    <a:pt x="164" y="1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1691" y="2239"/>
              <a:ext cx="159" cy="800"/>
            </a:xfrm>
            <a:custGeom>
              <a:avLst/>
              <a:gdLst>
                <a:gd name="T0" fmla="*/ 0 w 159"/>
                <a:gd name="T1" fmla="*/ 0 h 800"/>
                <a:gd name="T2" fmla="*/ 17 w 159"/>
                <a:gd name="T3" fmla="*/ 708 h 800"/>
                <a:gd name="T4" fmla="*/ 159 w 159"/>
                <a:gd name="T5" fmla="*/ 800 h 800"/>
                <a:gd name="T6" fmla="*/ 159 w 159"/>
                <a:gd name="T7" fmla="*/ 88 h 800"/>
                <a:gd name="T8" fmla="*/ 0 w 159"/>
                <a:gd name="T9" fmla="*/ 0 h 800"/>
                <a:gd name="T10" fmla="*/ 0 w 159"/>
                <a:gd name="T11" fmla="*/ 0 h 8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9" h="800">
                  <a:moveTo>
                    <a:pt x="0" y="0"/>
                  </a:moveTo>
                  <a:lnTo>
                    <a:pt x="17" y="708"/>
                  </a:lnTo>
                  <a:lnTo>
                    <a:pt x="159" y="800"/>
                  </a:lnTo>
                  <a:lnTo>
                    <a:pt x="159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6" name="Freeform 47"/>
            <p:cNvSpPr>
              <a:spLocks/>
            </p:cNvSpPr>
            <p:nvPr/>
          </p:nvSpPr>
          <p:spPr bwMode="auto">
            <a:xfrm>
              <a:off x="3052" y="1906"/>
              <a:ext cx="1628" cy="564"/>
            </a:xfrm>
            <a:custGeom>
              <a:avLst/>
              <a:gdLst>
                <a:gd name="T0" fmla="*/ 62 w 1628"/>
                <a:gd name="T1" fmla="*/ 0 h 564"/>
                <a:gd name="T2" fmla="*/ 1033 w 1628"/>
                <a:gd name="T3" fmla="*/ 430 h 564"/>
                <a:gd name="T4" fmla="*/ 1573 w 1628"/>
                <a:gd name="T5" fmla="*/ 88 h 564"/>
                <a:gd name="T6" fmla="*/ 1628 w 1628"/>
                <a:gd name="T7" fmla="*/ 180 h 564"/>
                <a:gd name="T8" fmla="*/ 1033 w 1628"/>
                <a:gd name="T9" fmla="*/ 564 h 564"/>
                <a:gd name="T10" fmla="*/ 0 w 1628"/>
                <a:gd name="T11" fmla="*/ 51 h 564"/>
                <a:gd name="T12" fmla="*/ 62 w 1628"/>
                <a:gd name="T13" fmla="*/ 0 h 564"/>
                <a:gd name="T14" fmla="*/ 62 w 1628"/>
                <a:gd name="T15" fmla="*/ 0 h 5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28" h="564">
                  <a:moveTo>
                    <a:pt x="62" y="0"/>
                  </a:moveTo>
                  <a:lnTo>
                    <a:pt x="1033" y="430"/>
                  </a:lnTo>
                  <a:lnTo>
                    <a:pt x="1573" y="88"/>
                  </a:lnTo>
                  <a:lnTo>
                    <a:pt x="1628" y="180"/>
                  </a:lnTo>
                  <a:lnTo>
                    <a:pt x="1033" y="564"/>
                  </a:lnTo>
                  <a:lnTo>
                    <a:pt x="0" y="51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7" name="Freeform 48"/>
            <p:cNvSpPr>
              <a:spLocks/>
            </p:cNvSpPr>
            <p:nvPr/>
          </p:nvSpPr>
          <p:spPr bwMode="auto">
            <a:xfrm>
              <a:off x="3734" y="2295"/>
              <a:ext cx="477" cy="411"/>
            </a:xfrm>
            <a:custGeom>
              <a:avLst/>
              <a:gdLst>
                <a:gd name="T0" fmla="*/ 0 w 477"/>
                <a:gd name="T1" fmla="*/ 319 h 411"/>
                <a:gd name="T2" fmla="*/ 477 w 477"/>
                <a:gd name="T3" fmla="*/ 0 h 411"/>
                <a:gd name="T4" fmla="*/ 402 w 477"/>
                <a:gd name="T5" fmla="*/ 138 h 411"/>
                <a:gd name="T6" fmla="*/ 33 w 477"/>
                <a:gd name="T7" fmla="*/ 411 h 411"/>
                <a:gd name="T8" fmla="*/ 0 w 477"/>
                <a:gd name="T9" fmla="*/ 319 h 411"/>
                <a:gd name="T10" fmla="*/ 0 w 477"/>
                <a:gd name="T11" fmla="*/ 319 h 4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7" h="411">
                  <a:moveTo>
                    <a:pt x="0" y="319"/>
                  </a:moveTo>
                  <a:lnTo>
                    <a:pt x="477" y="0"/>
                  </a:lnTo>
                  <a:lnTo>
                    <a:pt x="402" y="138"/>
                  </a:lnTo>
                  <a:lnTo>
                    <a:pt x="33" y="411"/>
                  </a:lnTo>
                  <a:lnTo>
                    <a:pt x="0" y="3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8" name="Freeform 49"/>
            <p:cNvSpPr>
              <a:spLocks/>
            </p:cNvSpPr>
            <p:nvPr/>
          </p:nvSpPr>
          <p:spPr bwMode="auto">
            <a:xfrm>
              <a:off x="-263" y="1786"/>
              <a:ext cx="3993" cy="1832"/>
            </a:xfrm>
            <a:custGeom>
              <a:avLst/>
              <a:gdLst>
                <a:gd name="T0" fmla="*/ 100 w 3993"/>
                <a:gd name="T1" fmla="*/ 37 h 1832"/>
                <a:gd name="T2" fmla="*/ 263 w 3993"/>
                <a:gd name="T3" fmla="*/ 134 h 1832"/>
                <a:gd name="T4" fmla="*/ 502 w 3993"/>
                <a:gd name="T5" fmla="*/ 273 h 1832"/>
                <a:gd name="T6" fmla="*/ 803 w 3993"/>
                <a:gd name="T7" fmla="*/ 449 h 1832"/>
                <a:gd name="T8" fmla="*/ 1146 w 3993"/>
                <a:gd name="T9" fmla="*/ 643 h 1832"/>
                <a:gd name="T10" fmla="*/ 1506 w 3993"/>
                <a:gd name="T11" fmla="*/ 846 h 1832"/>
                <a:gd name="T12" fmla="*/ 1879 w 3993"/>
                <a:gd name="T13" fmla="*/ 1054 h 1832"/>
                <a:gd name="T14" fmla="*/ 2239 w 3993"/>
                <a:gd name="T15" fmla="*/ 1249 h 1832"/>
                <a:gd name="T16" fmla="*/ 2570 w 3993"/>
                <a:gd name="T17" fmla="*/ 1420 h 1832"/>
                <a:gd name="T18" fmla="*/ 2854 w 3993"/>
                <a:gd name="T19" fmla="*/ 1563 h 1832"/>
                <a:gd name="T20" fmla="*/ 3009 w 3993"/>
                <a:gd name="T21" fmla="*/ 1628 h 1832"/>
                <a:gd name="T22" fmla="*/ 3122 w 3993"/>
                <a:gd name="T23" fmla="*/ 1651 h 1832"/>
                <a:gd name="T24" fmla="*/ 3223 w 3993"/>
                <a:gd name="T25" fmla="*/ 1670 h 1832"/>
                <a:gd name="T26" fmla="*/ 3336 w 3993"/>
                <a:gd name="T27" fmla="*/ 1684 h 1832"/>
                <a:gd name="T28" fmla="*/ 3453 w 3993"/>
                <a:gd name="T29" fmla="*/ 1693 h 1832"/>
                <a:gd name="T30" fmla="*/ 3541 w 3993"/>
                <a:gd name="T31" fmla="*/ 1684 h 1832"/>
                <a:gd name="T32" fmla="*/ 3645 w 3993"/>
                <a:gd name="T33" fmla="*/ 1656 h 1832"/>
                <a:gd name="T34" fmla="*/ 3729 w 3993"/>
                <a:gd name="T35" fmla="*/ 1596 h 1832"/>
                <a:gd name="T36" fmla="*/ 3821 w 3993"/>
                <a:gd name="T37" fmla="*/ 1475 h 1832"/>
                <a:gd name="T38" fmla="*/ 3850 w 3993"/>
                <a:gd name="T39" fmla="*/ 1364 h 1832"/>
                <a:gd name="T40" fmla="*/ 3855 w 3993"/>
                <a:gd name="T41" fmla="*/ 1253 h 1832"/>
                <a:gd name="T42" fmla="*/ 3846 w 3993"/>
                <a:gd name="T43" fmla="*/ 1133 h 1832"/>
                <a:gd name="T44" fmla="*/ 3725 w 3993"/>
                <a:gd name="T45" fmla="*/ 795 h 1832"/>
                <a:gd name="T46" fmla="*/ 3629 w 3993"/>
                <a:gd name="T47" fmla="*/ 726 h 1832"/>
                <a:gd name="T48" fmla="*/ 3486 w 3993"/>
                <a:gd name="T49" fmla="*/ 689 h 1832"/>
                <a:gd name="T50" fmla="*/ 3403 w 3993"/>
                <a:gd name="T51" fmla="*/ 772 h 1832"/>
                <a:gd name="T52" fmla="*/ 3331 w 3993"/>
                <a:gd name="T53" fmla="*/ 906 h 1832"/>
                <a:gd name="T54" fmla="*/ 3281 w 3993"/>
                <a:gd name="T55" fmla="*/ 800 h 1832"/>
                <a:gd name="T56" fmla="*/ 3382 w 3993"/>
                <a:gd name="T57" fmla="*/ 684 h 1832"/>
                <a:gd name="T58" fmla="*/ 3478 w 3993"/>
                <a:gd name="T59" fmla="*/ 638 h 1832"/>
                <a:gd name="T60" fmla="*/ 3578 w 3993"/>
                <a:gd name="T61" fmla="*/ 638 h 1832"/>
                <a:gd name="T62" fmla="*/ 3683 w 3993"/>
                <a:gd name="T63" fmla="*/ 671 h 1832"/>
                <a:gd name="T64" fmla="*/ 3779 w 3993"/>
                <a:gd name="T65" fmla="*/ 731 h 1832"/>
                <a:gd name="T66" fmla="*/ 3855 w 3993"/>
                <a:gd name="T67" fmla="*/ 828 h 1832"/>
                <a:gd name="T68" fmla="*/ 3896 w 3993"/>
                <a:gd name="T69" fmla="*/ 925 h 1832"/>
                <a:gd name="T70" fmla="*/ 3926 w 3993"/>
                <a:gd name="T71" fmla="*/ 1027 h 1832"/>
                <a:gd name="T72" fmla="*/ 3959 w 3993"/>
                <a:gd name="T73" fmla="*/ 1156 h 1832"/>
                <a:gd name="T74" fmla="*/ 3984 w 3993"/>
                <a:gd name="T75" fmla="*/ 1304 h 1832"/>
                <a:gd name="T76" fmla="*/ 3993 w 3993"/>
                <a:gd name="T77" fmla="*/ 1434 h 1832"/>
                <a:gd name="T78" fmla="*/ 3968 w 3993"/>
                <a:gd name="T79" fmla="*/ 1549 h 1832"/>
                <a:gd name="T80" fmla="*/ 3917 w 3993"/>
                <a:gd name="T81" fmla="*/ 1660 h 1832"/>
                <a:gd name="T82" fmla="*/ 3829 w 3993"/>
                <a:gd name="T83" fmla="*/ 1744 h 1832"/>
                <a:gd name="T84" fmla="*/ 3708 w 3993"/>
                <a:gd name="T85" fmla="*/ 1790 h 1832"/>
                <a:gd name="T86" fmla="*/ 3616 w 3993"/>
                <a:gd name="T87" fmla="*/ 1809 h 1832"/>
                <a:gd name="T88" fmla="*/ 3524 w 3993"/>
                <a:gd name="T89" fmla="*/ 1822 h 1832"/>
                <a:gd name="T90" fmla="*/ 2959 w 3993"/>
                <a:gd name="T91" fmla="*/ 1744 h 1832"/>
                <a:gd name="T92" fmla="*/ 2900 w 3993"/>
                <a:gd name="T93" fmla="*/ 1711 h 1832"/>
                <a:gd name="T94" fmla="*/ 2783 w 3993"/>
                <a:gd name="T95" fmla="*/ 1656 h 1832"/>
                <a:gd name="T96" fmla="*/ 2611 w 3993"/>
                <a:gd name="T97" fmla="*/ 1568 h 1832"/>
                <a:gd name="T98" fmla="*/ 2385 w 3993"/>
                <a:gd name="T99" fmla="*/ 1452 h 1832"/>
                <a:gd name="T100" fmla="*/ 2118 w 3993"/>
                <a:gd name="T101" fmla="*/ 1318 h 1832"/>
                <a:gd name="T102" fmla="*/ 1795 w 3993"/>
                <a:gd name="T103" fmla="*/ 1147 h 1832"/>
                <a:gd name="T104" fmla="*/ 1435 w 3993"/>
                <a:gd name="T105" fmla="*/ 953 h 1832"/>
                <a:gd name="T106" fmla="*/ 1038 w 3993"/>
                <a:gd name="T107" fmla="*/ 740 h 1832"/>
                <a:gd name="T108" fmla="*/ 611 w 3993"/>
                <a:gd name="T109" fmla="*/ 499 h 1832"/>
                <a:gd name="T110" fmla="*/ 155 w 3993"/>
                <a:gd name="T111" fmla="*/ 240 h 183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993" h="1832">
                  <a:moveTo>
                    <a:pt x="29" y="0"/>
                  </a:moveTo>
                  <a:lnTo>
                    <a:pt x="33" y="4"/>
                  </a:lnTo>
                  <a:lnTo>
                    <a:pt x="50" y="14"/>
                  </a:lnTo>
                  <a:lnTo>
                    <a:pt x="62" y="18"/>
                  </a:lnTo>
                  <a:lnTo>
                    <a:pt x="79" y="28"/>
                  </a:lnTo>
                  <a:lnTo>
                    <a:pt x="100" y="37"/>
                  </a:lnTo>
                  <a:lnTo>
                    <a:pt x="121" y="51"/>
                  </a:lnTo>
                  <a:lnTo>
                    <a:pt x="146" y="65"/>
                  </a:lnTo>
                  <a:lnTo>
                    <a:pt x="171" y="78"/>
                  </a:lnTo>
                  <a:lnTo>
                    <a:pt x="196" y="97"/>
                  </a:lnTo>
                  <a:lnTo>
                    <a:pt x="230" y="115"/>
                  </a:lnTo>
                  <a:lnTo>
                    <a:pt x="263" y="134"/>
                  </a:lnTo>
                  <a:lnTo>
                    <a:pt x="301" y="157"/>
                  </a:lnTo>
                  <a:lnTo>
                    <a:pt x="334" y="176"/>
                  </a:lnTo>
                  <a:lnTo>
                    <a:pt x="376" y="203"/>
                  </a:lnTo>
                  <a:lnTo>
                    <a:pt x="414" y="226"/>
                  </a:lnTo>
                  <a:lnTo>
                    <a:pt x="460" y="250"/>
                  </a:lnTo>
                  <a:lnTo>
                    <a:pt x="502" y="273"/>
                  </a:lnTo>
                  <a:lnTo>
                    <a:pt x="552" y="300"/>
                  </a:lnTo>
                  <a:lnTo>
                    <a:pt x="598" y="328"/>
                  </a:lnTo>
                  <a:lnTo>
                    <a:pt x="648" y="356"/>
                  </a:lnTo>
                  <a:lnTo>
                    <a:pt x="699" y="384"/>
                  </a:lnTo>
                  <a:lnTo>
                    <a:pt x="753" y="421"/>
                  </a:lnTo>
                  <a:lnTo>
                    <a:pt x="803" y="449"/>
                  </a:lnTo>
                  <a:lnTo>
                    <a:pt x="858" y="476"/>
                  </a:lnTo>
                  <a:lnTo>
                    <a:pt x="912" y="509"/>
                  </a:lnTo>
                  <a:lnTo>
                    <a:pt x="971" y="546"/>
                  </a:lnTo>
                  <a:lnTo>
                    <a:pt x="1025" y="573"/>
                  </a:lnTo>
                  <a:lnTo>
                    <a:pt x="1088" y="606"/>
                  </a:lnTo>
                  <a:lnTo>
                    <a:pt x="1146" y="643"/>
                  </a:lnTo>
                  <a:lnTo>
                    <a:pt x="1205" y="675"/>
                  </a:lnTo>
                  <a:lnTo>
                    <a:pt x="1264" y="712"/>
                  </a:lnTo>
                  <a:lnTo>
                    <a:pt x="1326" y="745"/>
                  </a:lnTo>
                  <a:lnTo>
                    <a:pt x="1385" y="777"/>
                  </a:lnTo>
                  <a:lnTo>
                    <a:pt x="1448" y="814"/>
                  </a:lnTo>
                  <a:lnTo>
                    <a:pt x="1506" y="846"/>
                  </a:lnTo>
                  <a:lnTo>
                    <a:pt x="1569" y="879"/>
                  </a:lnTo>
                  <a:lnTo>
                    <a:pt x="1632" y="916"/>
                  </a:lnTo>
                  <a:lnTo>
                    <a:pt x="1695" y="953"/>
                  </a:lnTo>
                  <a:lnTo>
                    <a:pt x="1758" y="985"/>
                  </a:lnTo>
                  <a:lnTo>
                    <a:pt x="1820" y="1017"/>
                  </a:lnTo>
                  <a:lnTo>
                    <a:pt x="1879" y="1054"/>
                  </a:lnTo>
                  <a:lnTo>
                    <a:pt x="1942" y="1087"/>
                  </a:lnTo>
                  <a:lnTo>
                    <a:pt x="2005" y="1119"/>
                  </a:lnTo>
                  <a:lnTo>
                    <a:pt x="2063" y="1152"/>
                  </a:lnTo>
                  <a:lnTo>
                    <a:pt x="2122" y="1184"/>
                  </a:lnTo>
                  <a:lnTo>
                    <a:pt x="2185" y="1221"/>
                  </a:lnTo>
                  <a:lnTo>
                    <a:pt x="2239" y="1249"/>
                  </a:lnTo>
                  <a:lnTo>
                    <a:pt x="2298" y="1277"/>
                  </a:lnTo>
                  <a:lnTo>
                    <a:pt x="2352" y="1309"/>
                  </a:lnTo>
                  <a:lnTo>
                    <a:pt x="2411" y="1337"/>
                  </a:lnTo>
                  <a:lnTo>
                    <a:pt x="2461" y="1364"/>
                  </a:lnTo>
                  <a:lnTo>
                    <a:pt x="2519" y="1392"/>
                  </a:lnTo>
                  <a:lnTo>
                    <a:pt x="2570" y="1420"/>
                  </a:lnTo>
                  <a:lnTo>
                    <a:pt x="2624" y="1448"/>
                  </a:lnTo>
                  <a:lnTo>
                    <a:pt x="2670" y="1471"/>
                  </a:lnTo>
                  <a:lnTo>
                    <a:pt x="2720" y="1499"/>
                  </a:lnTo>
                  <a:lnTo>
                    <a:pt x="2766" y="1517"/>
                  </a:lnTo>
                  <a:lnTo>
                    <a:pt x="2812" y="1545"/>
                  </a:lnTo>
                  <a:lnTo>
                    <a:pt x="2854" y="1563"/>
                  </a:lnTo>
                  <a:lnTo>
                    <a:pt x="2900" y="1582"/>
                  </a:lnTo>
                  <a:lnTo>
                    <a:pt x="2938" y="1600"/>
                  </a:lnTo>
                  <a:lnTo>
                    <a:pt x="2980" y="1623"/>
                  </a:lnTo>
                  <a:lnTo>
                    <a:pt x="2984" y="1623"/>
                  </a:lnTo>
                  <a:lnTo>
                    <a:pt x="2997" y="1628"/>
                  </a:lnTo>
                  <a:lnTo>
                    <a:pt x="3009" y="1628"/>
                  </a:lnTo>
                  <a:lnTo>
                    <a:pt x="3030" y="1637"/>
                  </a:lnTo>
                  <a:lnTo>
                    <a:pt x="3051" y="1637"/>
                  </a:lnTo>
                  <a:lnTo>
                    <a:pt x="3076" y="1642"/>
                  </a:lnTo>
                  <a:lnTo>
                    <a:pt x="3089" y="1647"/>
                  </a:lnTo>
                  <a:lnTo>
                    <a:pt x="3105" y="1651"/>
                  </a:lnTo>
                  <a:lnTo>
                    <a:pt x="3122" y="1651"/>
                  </a:lnTo>
                  <a:lnTo>
                    <a:pt x="3139" y="1656"/>
                  </a:lnTo>
                  <a:lnTo>
                    <a:pt x="3156" y="1656"/>
                  </a:lnTo>
                  <a:lnTo>
                    <a:pt x="3168" y="1665"/>
                  </a:lnTo>
                  <a:lnTo>
                    <a:pt x="3189" y="1665"/>
                  </a:lnTo>
                  <a:lnTo>
                    <a:pt x="3206" y="1670"/>
                  </a:lnTo>
                  <a:lnTo>
                    <a:pt x="3223" y="1670"/>
                  </a:lnTo>
                  <a:lnTo>
                    <a:pt x="3243" y="1674"/>
                  </a:lnTo>
                  <a:lnTo>
                    <a:pt x="3260" y="1674"/>
                  </a:lnTo>
                  <a:lnTo>
                    <a:pt x="3281" y="1679"/>
                  </a:lnTo>
                  <a:lnTo>
                    <a:pt x="3298" y="1679"/>
                  </a:lnTo>
                  <a:lnTo>
                    <a:pt x="3319" y="1684"/>
                  </a:lnTo>
                  <a:lnTo>
                    <a:pt x="3336" y="1684"/>
                  </a:lnTo>
                  <a:lnTo>
                    <a:pt x="3356" y="1684"/>
                  </a:lnTo>
                  <a:lnTo>
                    <a:pt x="3373" y="1684"/>
                  </a:lnTo>
                  <a:lnTo>
                    <a:pt x="3394" y="1688"/>
                  </a:lnTo>
                  <a:lnTo>
                    <a:pt x="3415" y="1693"/>
                  </a:lnTo>
                  <a:lnTo>
                    <a:pt x="3436" y="1693"/>
                  </a:lnTo>
                  <a:lnTo>
                    <a:pt x="3453" y="1693"/>
                  </a:lnTo>
                  <a:lnTo>
                    <a:pt x="3469" y="1693"/>
                  </a:lnTo>
                  <a:lnTo>
                    <a:pt x="3482" y="1693"/>
                  </a:lnTo>
                  <a:lnTo>
                    <a:pt x="3503" y="1693"/>
                  </a:lnTo>
                  <a:lnTo>
                    <a:pt x="3516" y="1688"/>
                  </a:lnTo>
                  <a:lnTo>
                    <a:pt x="3528" y="1688"/>
                  </a:lnTo>
                  <a:lnTo>
                    <a:pt x="3541" y="1684"/>
                  </a:lnTo>
                  <a:lnTo>
                    <a:pt x="3557" y="1684"/>
                  </a:lnTo>
                  <a:lnTo>
                    <a:pt x="3578" y="1679"/>
                  </a:lnTo>
                  <a:lnTo>
                    <a:pt x="3599" y="1679"/>
                  </a:lnTo>
                  <a:lnTo>
                    <a:pt x="3616" y="1670"/>
                  </a:lnTo>
                  <a:lnTo>
                    <a:pt x="3633" y="1665"/>
                  </a:lnTo>
                  <a:lnTo>
                    <a:pt x="3645" y="1656"/>
                  </a:lnTo>
                  <a:lnTo>
                    <a:pt x="3662" y="1651"/>
                  </a:lnTo>
                  <a:lnTo>
                    <a:pt x="3675" y="1642"/>
                  </a:lnTo>
                  <a:lnTo>
                    <a:pt x="3691" y="1633"/>
                  </a:lnTo>
                  <a:lnTo>
                    <a:pt x="3704" y="1619"/>
                  </a:lnTo>
                  <a:lnTo>
                    <a:pt x="3716" y="1610"/>
                  </a:lnTo>
                  <a:lnTo>
                    <a:pt x="3729" y="1596"/>
                  </a:lnTo>
                  <a:lnTo>
                    <a:pt x="3746" y="1582"/>
                  </a:lnTo>
                  <a:lnTo>
                    <a:pt x="3767" y="1563"/>
                  </a:lnTo>
                  <a:lnTo>
                    <a:pt x="3783" y="1545"/>
                  </a:lnTo>
                  <a:lnTo>
                    <a:pt x="3796" y="1526"/>
                  </a:lnTo>
                  <a:lnTo>
                    <a:pt x="3813" y="1503"/>
                  </a:lnTo>
                  <a:lnTo>
                    <a:pt x="3821" y="1475"/>
                  </a:lnTo>
                  <a:lnTo>
                    <a:pt x="3834" y="1448"/>
                  </a:lnTo>
                  <a:lnTo>
                    <a:pt x="3838" y="1429"/>
                  </a:lnTo>
                  <a:lnTo>
                    <a:pt x="3842" y="1415"/>
                  </a:lnTo>
                  <a:lnTo>
                    <a:pt x="3846" y="1401"/>
                  </a:lnTo>
                  <a:lnTo>
                    <a:pt x="3850" y="1388"/>
                  </a:lnTo>
                  <a:lnTo>
                    <a:pt x="3850" y="1364"/>
                  </a:lnTo>
                  <a:lnTo>
                    <a:pt x="3855" y="1351"/>
                  </a:lnTo>
                  <a:lnTo>
                    <a:pt x="3855" y="1332"/>
                  </a:lnTo>
                  <a:lnTo>
                    <a:pt x="3855" y="1314"/>
                  </a:lnTo>
                  <a:lnTo>
                    <a:pt x="3855" y="1295"/>
                  </a:lnTo>
                  <a:lnTo>
                    <a:pt x="3855" y="1277"/>
                  </a:lnTo>
                  <a:lnTo>
                    <a:pt x="3855" y="1253"/>
                  </a:lnTo>
                  <a:lnTo>
                    <a:pt x="3859" y="1240"/>
                  </a:lnTo>
                  <a:lnTo>
                    <a:pt x="3855" y="1216"/>
                  </a:lnTo>
                  <a:lnTo>
                    <a:pt x="3855" y="1198"/>
                  </a:lnTo>
                  <a:lnTo>
                    <a:pt x="3850" y="1175"/>
                  </a:lnTo>
                  <a:lnTo>
                    <a:pt x="3850" y="1156"/>
                  </a:lnTo>
                  <a:lnTo>
                    <a:pt x="3846" y="1133"/>
                  </a:lnTo>
                  <a:lnTo>
                    <a:pt x="3846" y="1110"/>
                  </a:lnTo>
                  <a:lnTo>
                    <a:pt x="3842" y="1087"/>
                  </a:lnTo>
                  <a:lnTo>
                    <a:pt x="3842" y="1068"/>
                  </a:lnTo>
                  <a:lnTo>
                    <a:pt x="3746" y="823"/>
                  </a:lnTo>
                  <a:lnTo>
                    <a:pt x="3742" y="814"/>
                  </a:lnTo>
                  <a:lnTo>
                    <a:pt x="3725" y="795"/>
                  </a:lnTo>
                  <a:lnTo>
                    <a:pt x="3708" y="786"/>
                  </a:lnTo>
                  <a:lnTo>
                    <a:pt x="3695" y="772"/>
                  </a:lnTo>
                  <a:lnTo>
                    <a:pt x="3683" y="758"/>
                  </a:lnTo>
                  <a:lnTo>
                    <a:pt x="3666" y="749"/>
                  </a:lnTo>
                  <a:lnTo>
                    <a:pt x="3645" y="735"/>
                  </a:lnTo>
                  <a:lnTo>
                    <a:pt x="3629" y="726"/>
                  </a:lnTo>
                  <a:lnTo>
                    <a:pt x="3603" y="712"/>
                  </a:lnTo>
                  <a:lnTo>
                    <a:pt x="3587" y="703"/>
                  </a:lnTo>
                  <a:lnTo>
                    <a:pt x="3557" y="694"/>
                  </a:lnTo>
                  <a:lnTo>
                    <a:pt x="3532" y="689"/>
                  </a:lnTo>
                  <a:lnTo>
                    <a:pt x="3507" y="684"/>
                  </a:lnTo>
                  <a:lnTo>
                    <a:pt x="3486" y="689"/>
                  </a:lnTo>
                  <a:lnTo>
                    <a:pt x="3478" y="694"/>
                  </a:lnTo>
                  <a:lnTo>
                    <a:pt x="3457" y="712"/>
                  </a:lnTo>
                  <a:lnTo>
                    <a:pt x="3444" y="717"/>
                  </a:lnTo>
                  <a:lnTo>
                    <a:pt x="3428" y="735"/>
                  </a:lnTo>
                  <a:lnTo>
                    <a:pt x="3415" y="754"/>
                  </a:lnTo>
                  <a:lnTo>
                    <a:pt x="3403" y="772"/>
                  </a:lnTo>
                  <a:lnTo>
                    <a:pt x="3386" y="791"/>
                  </a:lnTo>
                  <a:lnTo>
                    <a:pt x="3369" y="814"/>
                  </a:lnTo>
                  <a:lnTo>
                    <a:pt x="3356" y="832"/>
                  </a:lnTo>
                  <a:lnTo>
                    <a:pt x="3348" y="856"/>
                  </a:lnTo>
                  <a:lnTo>
                    <a:pt x="3340" y="879"/>
                  </a:lnTo>
                  <a:lnTo>
                    <a:pt x="3331" y="906"/>
                  </a:lnTo>
                  <a:lnTo>
                    <a:pt x="3331" y="925"/>
                  </a:lnTo>
                  <a:lnTo>
                    <a:pt x="3331" y="953"/>
                  </a:lnTo>
                  <a:lnTo>
                    <a:pt x="3285" y="828"/>
                  </a:lnTo>
                  <a:lnTo>
                    <a:pt x="3281" y="823"/>
                  </a:lnTo>
                  <a:lnTo>
                    <a:pt x="3281" y="814"/>
                  </a:lnTo>
                  <a:lnTo>
                    <a:pt x="3281" y="800"/>
                  </a:lnTo>
                  <a:lnTo>
                    <a:pt x="3294" y="782"/>
                  </a:lnTo>
                  <a:lnTo>
                    <a:pt x="3306" y="758"/>
                  </a:lnTo>
                  <a:lnTo>
                    <a:pt x="3327" y="731"/>
                  </a:lnTo>
                  <a:lnTo>
                    <a:pt x="3340" y="717"/>
                  </a:lnTo>
                  <a:lnTo>
                    <a:pt x="3361" y="703"/>
                  </a:lnTo>
                  <a:lnTo>
                    <a:pt x="3382" y="684"/>
                  </a:lnTo>
                  <a:lnTo>
                    <a:pt x="3407" y="671"/>
                  </a:lnTo>
                  <a:lnTo>
                    <a:pt x="3423" y="661"/>
                  </a:lnTo>
                  <a:lnTo>
                    <a:pt x="3432" y="657"/>
                  </a:lnTo>
                  <a:lnTo>
                    <a:pt x="3449" y="647"/>
                  </a:lnTo>
                  <a:lnTo>
                    <a:pt x="3465" y="643"/>
                  </a:lnTo>
                  <a:lnTo>
                    <a:pt x="3478" y="638"/>
                  </a:lnTo>
                  <a:lnTo>
                    <a:pt x="3495" y="634"/>
                  </a:lnTo>
                  <a:lnTo>
                    <a:pt x="3511" y="634"/>
                  </a:lnTo>
                  <a:lnTo>
                    <a:pt x="3528" y="634"/>
                  </a:lnTo>
                  <a:lnTo>
                    <a:pt x="3545" y="634"/>
                  </a:lnTo>
                  <a:lnTo>
                    <a:pt x="3562" y="634"/>
                  </a:lnTo>
                  <a:lnTo>
                    <a:pt x="3578" y="638"/>
                  </a:lnTo>
                  <a:lnTo>
                    <a:pt x="3595" y="643"/>
                  </a:lnTo>
                  <a:lnTo>
                    <a:pt x="3616" y="643"/>
                  </a:lnTo>
                  <a:lnTo>
                    <a:pt x="3633" y="647"/>
                  </a:lnTo>
                  <a:lnTo>
                    <a:pt x="3649" y="657"/>
                  </a:lnTo>
                  <a:lnTo>
                    <a:pt x="3670" y="666"/>
                  </a:lnTo>
                  <a:lnTo>
                    <a:pt x="3683" y="671"/>
                  </a:lnTo>
                  <a:lnTo>
                    <a:pt x="3704" y="680"/>
                  </a:lnTo>
                  <a:lnTo>
                    <a:pt x="3716" y="689"/>
                  </a:lnTo>
                  <a:lnTo>
                    <a:pt x="3733" y="698"/>
                  </a:lnTo>
                  <a:lnTo>
                    <a:pt x="3750" y="708"/>
                  </a:lnTo>
                  <a:lnTo>
                    <a:pt x="3767" y="721"/>
                  </a:lnTo>
                  <a:lnTo>
                    <a:pt x="3779" y="731"/>
                  </a:lnTo>
                  <a:lnTo>
                    <a:pt x="3796" y="749"/>
                  </a:lnTo>
                  <a:lnTo>
                    <a:pt x="3809" y="763"/>
                  </a:lnTo>
                  <a:lnTo>
                    <a:pt x="3821" y="777"/>
                  </a:lnTo>
                  <a:lnTo>
                    <a:pt x="3834" y="795"/>
                  </a:lnTo>
                  <a:lnTo>
                    <a:pt x="3846" y="809"/>
                  </a:lnTo>
                  <a:lnTo>
                    <a:pt x="3855" y="828"/>
                  </a:lnTo>
                  <a:lnTo>
                    <a:pt x="3867" y="842"/>
                  </a:lnTo>
                  <a:lnTo>
                    <a:pt x="3875" y="865"/>
                  </a:lnTo>
                  <a:lnTo>
                    <a:pt x="3884" y="883"/>
                  </a:lnTo>
                  <a:lnTo>
                    <a:pt x="3884" y="897"/>
                  </a:lnTo>
                  <a:lnTo>
                    <a:pt x="3892" y="916"/>
                  </a:lnTo>
                  <a:lnTo>
                    <a:pt x="3896" y="925"/>
                  </a:lnTo>
                  <a:lnTo>
                    <a:pt x="3901" y="939"/>
                  </a:lnTo>
                  <a:lnTo>
                    <a:pt x="3905" y="953"/>
                  </a:lnTo>
                  <a:lnTo>
                    <a:pt x="3913" y="971"/>
                  </a:lnTo>
                  <a:lnTo>
                    <a:pt x="3917" y="990"/>
                  </a:lnTo>
                  <a:lnTo>
                    <a:pt x="3922" y="1004"/>
                  </a:lnTo>
                  <a:lnTo>
                    <a:pt x="3926" y="1027"/>
                  </a:lnTo>
                  <a:lnTo>
                    <a:pt x="3934" y="1045"/>
                  </a:lnTo>
                  <a:lnTo>
                    <a:pt x="3938" y="1068"/>
                  </a:lnTo>
                  <a:lnTo>
                    <a:pt x="3942" y="1087"/>
                  </a:lnTo>
                  <a:lnTo>
                    <a:pt x="3947" y="1110"/>
                  </a:lnTo>
                  <a:lnTo>
                    <a:pt x="3955" y="1138"/>
                  </a:lnTo>
                  <a:lnTo>
                    <a:pt x="3959" y="1156"/>
                  </a:lnTo>
                  <a:lnTo>
                    <a:pt x="3968" y="1179"/>
                  </a:lnTo>
                  <a:lnTo>
                    <a:pt x="3968" y="1207"/>
                  </a:lnTo>
                  <a:lnTo>
                    <a:pt x="3976" y="1230"/>
                  </a:lnTo>
                  <a:lnTo>
                    <a:pt x="3980" y="1253"/>
                  </a:lnTo>
                  <a:lnTo>
                    <a:pt x="3980" y="1277"/>
                  </a:lnTo>
                  <a:lnTo>
                    <a:pt x="3984" y="1304"/>
                  </a:lnTo>
                  <a:lnTo>
                    <a:pt x="3988" y="1327"/>
                  </a:lnTo>
                  <a:lnTo>
                    <a:pt x="3988" y="1351"/>
                  </a:lnTo>
                  <a:lnTo>
                    <a:pt x="3993" y="1374"/>
                  </a:lnTo>
                  <a:lnTo>
                    <a:pt x="3993" y="1392"/>
                  </a:lnTo>
                  <a:lnTo>
                    <a:pt x="3993" y="1415"/>
                  </a:lnTo>
                  <a:lnTo>
                    <a:pt x="3993" y="1434"/>
                  </a:lnTo>
                  <a:lnTo>
                    <a:pt x="3993" y="1457"/>
                  </a:lnTo>
                  <a:lnTo>
                    <a:pt x="3988" y="1475"/>
                  </a:lnTo>
                  <a:lnTo>
                    <a:pt x="3984" y="1499"/>
                  </a:lnTo>
                  <a:lnTo>
                    <a:pt x="3980" y="1512"/>
                  </a:lnTo>
                  <a:lnTo>
                    <a:pt x="3972" y="1531"/>
                  </a:lnTo>
                  <a:lnTo>
                    <a:pt x="3968" y="1549"/>
                  </a:lnTo>
                  <a:lnTo>
                    <a:pt x="3963" y="1568"/>
                  </a:lnTo>
                  <a:lnTo>
                    <a:pt x="3955" y="1582"/>
                  </a:lnTo>
                  <a:lnTo>
                    <a:pt x="3947" y="1600"/>
                  </a:lnTo>
                  <a:lnTo>
                    <a:pt x="3942" y="1614"/>
                  </a:lnTo>
                  <a:lnTo>
                    <a:pt x="3934" y="1633"/>
                  </a:lnTo>
                  <a:lnTo>
                    <a:pt x="3917" y="1660"/>
                  </a:lnTo>
                  <a:lnTo>
                    <a:pt x="3896" y="1688"/>
                  </a:lnTo>
                  <a:lnTo>
                    <a:pt x="3884" y="1697"/>
                  </a:lnTo>
                  <a:lnTo>
                    <a:pt x="3871" y="1711"/>
                  </a:lnTo>
                  <a:lnTo>
                    <a:pt x="3859" y="1721"/>
                  </a:lnTo>
                  <a:lnTo>
                    <a:pt x="3846" y="1734"/>
                  </a:lnTo>
                  <a:lnTo>
                    <a:pt x="3829" y="1744"/>
                  </a:lnTo>
                  <a:lnTo>
                    <a:pt x="3809" y="1753"/>
                  </a:lnTo>
                  <a:lnTo>
                    <a:pt x="3792" y="1762"/>
                  </a:lnTo>
                  <a:lnTo>
                    <a:pt x="3775" y="1772"/>
                  </a:lnTo>
                  <a:lnTo>
                    <a:pt x="3754" y="1776"/>
                  </a:lnTo>
                  <a:lnTo>
                    <a:pt x="3733" y="1785"/>
                  </a:lnTo>
                  <a:lnTo>
                    <a:pt x="3708" y="1790"/>
                  </a:lnTo>
                  <a:lnTo>
                    <a:pt x="3687" y="1799"/>
                  </a:lnTo>
                  <a:lnTo>
                    <a:pt x="3670" y="1799"/>
                  </a:lnTo>
                  <a:lnTo>
                    <a:pt x="3658" y="1804"/>
                  </a:lnTo>
                  <a:lnTo>
                    <a:pt x="3645" y="1804"/>
                  </a:lnTo>
                  <a:lnTo>
                    <a:pt x="3633" y="1809"/>
                  </a:lnTo>
                  <a:lnTo>
                    <a:pt x="3616" y="1809"/>
                  </a:lnTo>
                  <a:lnTo>
                    <a:pt x="3603" y="1813"/>
                  </a:lnTo>
                  <a:lnTo>
                    <a:pt x="3587" y="1818"/>
                  </a:lnTo>
                  <a:lnTo>
                    <a:pt x="3574" y="1818"/>
                  </a:lnTo>
                  <a:lnTo>
                    <a:pt x="3557" y="1818"/>
                  </a:lnTo>
                  <a:lnTo>
                    <a:pt x="3541" y="1822"/>
                  </a:lnTo>
                  <a:lnTo>
                    <a:pt x="3524" y="1822"/>
                  </a:lnTo>
                  <a:lnTo>
                    <a:pt x="3507" y="1822"/>
                  </a:lnTo>
                  <a:lnTo>
                    <a:pt x="3490" y="1822"/>
                  </a:lnTo>
                  <a:lnTo>
                    <a:pt x="3474" y="1827"/>
                  </a:lnTo>
                  <a:lnTo>
                    <a:pt x="3457" y="1832"/>
                  </a:lnTo>
                  <a:lnTo>
                    <a:pt x="3440" y="1832"/>
                  </a:lnTo>
                  <a:lnTo>
                    <a:pt x="2959" y="1744"/>
                  </a:lnTo>
                  <a:lnTo>
                    <a:pt x="2955" y="1739"/>
                  </a:lnTo>
                  <a:lnTo>
                    <a:pt x="2942" y="1734"/>
                  </a:lnTo>
                  <a:lnTo>
                    <a:pt x="2934" y="1730"/>
                  </a:lnTo>
                  <a:lnTo>
                    <a:pt x="2925" y="1725"/>
                  </a:lnTo>
                  <a:lnTo>
                    <a:pt x="2913" y="1721"/>
                  </a:lnTo>
                  <a:lnTo>
                    <a:pt x="2900" y="1711"/>
                  </a:lnTo>
                  <a:lnTo>
                    <a:pt x="2879" y="1707"/>
                  </a:lnTo>
                  <a:lnTo>
                    <a:pt x="2867" y="1697"/>
                  </a:lnTo>
                  <a:lnTo>
                    <a:pt x="2846" y="1688"/>
                  </a:lnTo>
                  <a:lnTo>
                    <a:pt x="2829" y="1679"/>
                  </a:lnTo>
                  <a:lnTo>
                    <a:pt x="2808" y="1665"/>
                  </a:lnTo>
                  <a:lnTo>
                    <a:pt x="2783" y="1656"/>
                  </a:lnTo>
                  <a:lnTo>
                    <a:pt x="2758" y="1642"/>
                  </a:lnTo>
                  <a:lnTo>
                    <a:pt x="2733" y="1633"/>
                  </a:lnTo>
                  <a:lnTo>
                    <a:pt x="2704" y="1614"/>
                  </a:lnTo>
                  <a:lnTo>
                    <a:pt x="2674" y="1600"/>
                  </a:lnTo>
                  <a:lnTo>
                    <a:pt x="2645" y="1586"/>
                  </a:lnTo>
                  <a:lnTo>
                    <a:pt x="2611" y="1568"/>
                  </a:lnTo>
                  <a:lnTo>
                    <a:pt x="2578" y="1549"/>
                  </a:lnTo>
                  <a:lnTo>
                    <a:pt x="2544" y="1531"/>
                  </a:lnTo>
                  <a:lnTo>
                    <a:pt x="2507" y="1512"/>
                  </a:lnTo>
                  <a:lnTo>
                    <a:pt x="2469" y="1499"/>
                  </a:lnTo>
                  <a:lnTo>
                    <a:pt x="2427" y="1475"/>
                  </a:lnTo>
                  <a:lnTo>
                    <a:pt x="2385" y="1452"/>
                  </a:lnTo>
                  <a:lnTo>
                    <a:pt x="2344" y="1429"/>
                  </a:lnTo>
                  <a:lnTo>
                    <a:pt x="2302" y="1411"/>
                  </a:lnTo>
                  <a:lnTo>
                    <a:pt x="2256" y="1388"/>
                  </a:lnTo>
                  <a:lnTo>
                    <a:pt x="2210" y="1364"/>
                  </a:lnTo>
                  <a:lnTo>
                    <a:pt x="2159" y="1337"/>
                  </a:lnTo>
                  <a:lnTo>
                    <a:pt x="2118" y="1318"/>
                  </a:lnTo>
                  <a:lnTo>
                    <a:pt x="2063" y="1290"/>
                  </a:lnTo>
                  <a:lnTo>
                    <a:pt x="2009" y="1263"/>
                  </a:lnTo>
                  <a:lnTo>
                    <a:pt x="1958" y="1235"/>
                  </a:lnTo>
                  <a:lnTo>
                    <a:pt x="1904" y="1207"/>
                  </a:lnTo>
                  <a:lnTo>
                    <a:pt x="1850" y="1175"/>
                  </a:lnTo>
                  <a:lnTo>
                    <a:pt x="1795" y="1147"/>
                  </a:lnTo>
                  <a:lnTo>
                    <a:pt x="1737" y="1115"/>
                  </a:lnTo>
                  <a:lnTo>
                    <a:pt x="1682" y="1087"/>
                  </a:lnTo>
                  <a:lnTo>
                    <a:pt x="1619" y="1054"/>
                  </a:lnTo>
                  <a:lnTo>
                    <a:pt x="1557" y="1017"/>
                  </a:lnTo>
                  <a:lnTo>
                    <a:pt x="1494" y="985"/>
                  </a:lnTo>
                  <a:lnTo>
                    <a:pt x="1435" y="953"/>
                  </a:lnTo>
                  <a:lnTo>
                    <a:pt x="1368" y="920"/>
                  </a:lnTo>
                  <a:lnTo>
                    <a:pt x="1306" y="883"/>
                  </a:lnTo>
                  <a:lnTo>
                    <a:pt x="1243" y="851"/>
                  </a:lnTo>
                  <a:lnTo>
                    <a:pt x="1176" y="814"/>
                  </a:lnTo>
                  <a:lnTo>
                    <a:pt x="1105" y="777"/>
                  </a:lnTo>
                  <a:lnTo>
                    <a:pt x="1038" y="740"/>
                  </a:lnTo>
                  <a:lnTo>
                    <a:pt x="967" y="698"/>
                  </a:lnTo>
                  <a:lnTo>
                    <a:pt x="900" y="661"/>
                  </a:lnTo>
                  <a:lnTo>
                    <a:pt x="828" y="620"/>
                  </a:lnTo>
                  <a:lnTo>
                    <a:pt x="757" y="578"/>
                  </a:lnTo>
                  <a:lnTo>
                    <a:pt x="686" y="536"/>
                  </a:lnTo>
                  <a:lnTo>
                    <a:pt x="611" y="499"/>
                  </a:lnTo>
                  <a:lnTo>
                    <a:pt x="535" y="453"/>
                  </a:lnTo>
                  <a:lnTo>
                    <a:pt x="460" y="412"/>
                  </a:lnTo>
                  <a:lnTo>
                    <a:pt x="385" y="370"/>
                  </a:lnTo>
                  <a:lnTo>
                    <a:pt x="309" y="328"/>
                  </a:lnTo>
                  <a:lnTo>
                    <a:pt x="234" y="282"/>
                  </a:lnTo>
                  <a:lnTo>
                    <a:pt x="155" y="240"/>
                  </a:lnTo>
                  <a:lnTo>
                    <a:pt x="75" y="194"/>
                  </a:lnTo>
                  <a:lnTo>
                    <a:pt x="0" y="148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49" name="Freeform 50"/>
            <p:cNvSpPr>
              <a:spLocks/>
            </p:cNvSpPr>
            <p:nvPr/>
          </p:nvSpPr>
          <p:spPr bwMode="auto">
            <a:xfrm>
              <a:off x="-502" y="1786"/>
              <a:ext cx="4462" cy="1984"/>
            </a:xfrm>
            <a:custGeom>
              <a:avLst/>
              <a:gdLst>
                <a:gd name="T0" fmla="*/ 260 w 4462"/>
                <a:gd name="T1" fmla="*/ 268 h 1984"/>
                <a:gd name="T2" fmla="*/ 465 w 4462"/>
                <a:gd name="T3" fmla="*/ 393 h 1984"/>
                <a:gd name="T4" fmla="*/ 800 w 4462"/>
                <a:gd name="T5" fmla="*/ 583 h 1984"/>
                <a:gd name="T6" fmla="*/ 1293 w 4462"/>
                <a:gd name="T7" fmla="*/ 851 h 1984"/>
                <a:gd name="T8" fmla="*/ 1967 w 4462"/>
                <a:gd name="T9" fmla="*/ 1198 h 1984"/>
                <a:gd name="T10" fmla="*/ 2532 w 4462"/>
                <a:gd name="T11" fmla="*/ 1494 h 1984"/>
                <a:gd name="T12" fmla="*/ 2700 w 4462"/>
                <a:gd name="T13" fmla="*/ 1600 h 1984"/>
                <a:gd name="T14" fmla="*/ 2896 w 4462"/>
                <a:gd name="T15" fmla="*/ 1707 h 1984"/>
                <a:gd name="T16" fmla="*/ 3127 w 4462"/>
                <a:gd name="T17" fmla="*/ 1813 h 1984"/>
                <a:gd name="T18" fmla="*/ 3369 w 4462"/>
                <a:gd name="T19" fmla="*/ 1901 h 1984"/>
                <a:gd name="T20" fmla="*/ 3608 w 4462"/>
                <a:gd name="T21" fmla="*/ 1943 h 1984"/>
                <a:gd name="T22" fmla="*/ 3759 w 4462"/>
                <a:gd name="T23" fmla="*/ 1924 h 1984"/>
                <a:gd name="T24" fmla="*/ 3960 w 4462"/>
                <a:gd name="T25" fmla="*/ 1859 h 1984"/>
                <a:gd name="T26" fmla="*/ 4186 w 4462"/>
                <a:gd name="T27" fmla="*/ 1716 h 1984"/>
                <a:gd name="T28" fmla="*/ 4282 w 4462"/>
                <a:gd name="T29" fmla="*/ 1586 h 1984"/>
                <a:gd name="T30" fmla="*/ 4307 w 4462"/>
                <a:gd name="T31" fmla="*/ 1364 h 1984"/>
                <a:gd name="T32" fmla="*/ 4286 w 4462"/>
                <a:gd name="T33" fmla="*/ 1179 h 1984"/>
                <a:gd name="T34" fmla="*/ 4223 w 4462"/>
                <a:gd name="T35" fmla="*/ 934 h 1984"/>
                <a:gd name="T36" fmla="*/ 4114 w 4462"/>
                <a:gd name="T37" fmla="*/ 754 h 1984"/>
                <a:gd name="T38" fmla="*/ 3901 w 4462"/>
                <a:gd name="T39" fmla="*/ 620 h 1984"/>
                <a:gd name="T40" fmla="*/ 3721 w 4462"/>
                <a:gd name="T41" fmla="*/ 615 h 1984"/>
                <a:gd name="T42" fmla="*/ 3570 w 4462"/>
                <a:gd name="T43" fmla="*/ 684 h 1984"/>
                <a:gd name="T44" fmla="*/ 3508 w 4462"/>
                <a:gd name="T45" fmla="*/ 869 h 1984"/>
                <a:gd name="T46" fmla="*/ 3554 w 4462"/>
                <a:gd name="T47" fmla="*/ 1078 h 1984"/>
                <a:gd name="T48" fmla="*/ 3721 w 4462"/>
                <a:gd name="T49" fmla="*/ 1179 h 1984"/>
                <a:gd name="T50" fmla="*/ 3855 w 4462"/>
                <a:gd name="T51" fmla="*/ 1054 h 1984"/>
                <a:gd name="T52" fmla="*/ 3842 w 4462"/>
                <a:gd name="T53" fmla="*/ 883 h 1984"/>
                <a:gd name="T54" fmla="*/ 3717 w 4462"/>
                <a:gd name="T55" fmla="*/ 846 h 1984"/>
                <a:gd name="T56" fmla="*/ 3721 w 4462"/>
                <a:gd name="T57" fmla="*/ 967 h 1984"/>
                <a:gd name="T58" fmla="*/ 3805 w 4462"/>
                <a:gd name="T59" fmla="*/ 1004 h 1984"/>
                <a:gd name="T60" fmla="*/ 3625 w 4462"/>
                <a:gd name="T61" fmla="*/ 953 h 1984"/>
                <a:gd name="T62" fmla="*/ 3683 w 4462"/>
                <a:gd name="T63" fmla="*/ 800 h 1984"/>
                <a:gd name="T64" fmla="*/ 3834 w 4462"/>
                <a:gd name="T65" fmla="*/ 768 h 1984"/>
                <a:gd name="T66" fmla="*/ 3947 w 4462"/>
                <a:gd name="T67" fmla="*/ 962 h 1984"/>
                <a:gd name="T68" fmla="*/ 3934 w 4462"/>
                <a:gd name="T69" fmla="*/ 1101 h 1984"/>
                <a:gd name="T70" fmla="*/ 3775 w 4462"/>
                <a:gd name="T71" fmla="*/ 1235 h 1984"/>
                <a:gd name="T72" fmla="*/ 3558 w 4462"/>
                <a:gd name="T73" fmla="*/ 1193 h 1984"/>
                <a:gd name="T74" fmla="*/ 3441 w 4462"/>
                <a:gd name="T75" fmla="*/ 957 h 1984"/>
                <a:gd name="T76" fmla="*/ 3470 w 4462"/>
                <a:gd name="T77" fmla="*/ 726 h 1984"/>
                <a:gd name="T78" fmla="*/ 3642 w 4462"/>
                <a:gd name="T79" fmla="*/ 550 h 1984"/>
                <a:gd name="T80" fmla="*/ 3771 w 4462"/>
                <a:gd name="T81" fmla="*/ 546 h 1984"/>
                <a:gd name="T82" fmla="*/ 4006 w 4462"/>
                <a:gd name="T83" fmla="*/ 592 h 1984"/>
                <a:gd name="T84" fmla="*/ 4240 w 4462"/>
                <a:gd name="T85" fmla="*/ 777 h 1984"/>
                <a:gd name="T86" fmla="*/ 4324 w 4462"/>
                <a:gd name="T87" fmla="*/ 925 h 1984"/>
                <a:gd name="T88" fmla="*/ 4420 w 4462"/>
                <a:gd name="T89" fmla="*/ 1129 h 1984"/>
                <a:gd name="T90" fmla="*/ 4458 w 4462"/>
                <a:gd name="T91" fmla="*/ 1332 h 1984"/>
                <a:gd name="T92" fmla="*/ 4449 w 4462"/>
                <a:gd name="T93" fmla="*/ 1508 h 1984"/>
                <a:gd name="T94" fmla="*/ 4395 w 4462"/>
                <a:gd name="T95" fmla="*/ 1697 h 1984"/>
                <a:gd name="T96" fmla="*/ 4248 w 4462"/>
                <a:gd name="T97" fmla="*/ 1869 h 1984"/>
                <a:gd name="T98" fmla="*/ 4056 w 4462"/>
                <a:gd name="T99" fmla="*/ 1947 h 1984"/>
                <a:gd name="T100" fmla="*/ 3868 w 4462"/>
                <a:gd name="T101" fmla="*/ 1980 h 1984"/>
                <a:gd name="T102" fmla="*/ 3633 w 4462"/>
                <a:gd name="T103" fmla="*/ 1984 h 1984"/>
                <a:gd name="T104" fmla="*/ 3478 w 4462"/>
                <a:gd name="T105" fmla="*/ 1975 h 1984"/>
                <a:gd name="T106" fmla="*/ 3315 w 4462"/>
                <a:gd name="T107" fmla="*/ 1938 h 1984"/>
                <a:gd name="T108" fmla="*/ 3081 w 4462"/>
                <a:gd name="T109" fmla="*/ 1859 h 1984"/>
                <a:gd name="T110" fmla="*/ 2767 w 4462"/>
                <a:gd name="T111" fmla="*/ 1716 h 1984"/>
                <a:gd name="T112" fmla="*/ 2411 w 4462"/>
                <a:gd name="T113" fmla="*/ 1526 h 1984"/>
                <a:gd name="T114" fmla="*/ 2177 w 4462"/>
                <a:gd name="T115" fmla="*/ 1411 h 1984"/>
                <a:gd name="T116" fmla="*/ 1762 w 4462"/>
                <a:gd name="T117" fmla="*/ 1198 h 1984"/>
                <a:gd name="T118" fmla="*/ 1243 w 4462"/>
                <a:gd name="T119" fmla="*/ 930 h 1984"/>
                <a:gd name="T120" fmla="*/ 712 w 4462"/>
                <a:gd name="T121" fmla="*/ 647 h 1984"/>
                <a:gd name="T122" fmla="*/ 272 w 4462"/>
                <a:gd name="T123" fmla="*/ 393 h 1984"/>
                <a:gd name="T124" fmla="*/ 8 w 4462"/>
                <a:gd name="T125" fmla="*/ 217 h 198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4462" h="1984">
                  <a:moveTo>
                    <a:pt x="251" y="162"/>
                  </a:moveTo>
                  <a:lnTo>
                    <a:pt x="147" y="189"/>
                  </a:lnTo>
                  <a:lnTo>
                    <a:pt x="147" y="194"/>
                  </a:lnTo>
                  <a:lnTo>
                    <a:pt x="163" y="203"/>
                  </a:lnTo>
                  <a:lnTo>
                    <a:pt x="172" y="213"/>
                  </a:lnTo>
                  <a:lnTo>
                    <a:pt x="188" y="226"/>
                  </a:lnTo>
                  <a:lnTo>
                    <a:pt x="209" y="236"/>
                  </a:lnTo>
                  <a:lnTo>
                    <a:pt x="234" y="254"/>
                  </a:lnTo>
                  <a:lnTo>
                    <a:pt x="247" y="259"/>
                  </a:lnTo>
                  <a:lnTo>
                    <a:pt x="260" y="268"/>
                  </a:lnTo>
                  <a:lnTo>
                    <a:pt x="276" y="277"/>
                  </a:lnTo>
                  <a:lnTo>
                    <a:pt x="293" y="287"/>
                  </a:lnTo>
                  <a:lnTo>
                    <a:pt x="310" y="296"/>
                  </a:lnTo>
                  <a:lnTo>
                    <a:pt x="327" y="310"/>
                  </a:lnTo>
                  <a:lnTo>
                    <a:pt x="347" y="324"/>
                  </a:lnTo>
                  <a:lnTo>
                    <a:pt x="373" y="337"/>
                  </a:lnTo>
                  <a:lnTo>
                    <a:pt x="389" y="347"/>
                  </a:lnTo>
                  <a:lnTo>
                    <a:pt x="414" y="361"/>
                  </a:lnTo>
                  <a:lnTo>
                    <a:pt x="440" y="379"/>
                  </a:lnTo>
                  <a:lnTo>
                    <a:pt x="465" y="393"/>
                  </a:lnTo>
                  <a:lnTo>
                    <a:pt x="490" y="407"/>
                  </a:lnTo>
                  <a:lnTo>
                    <a:pt x="523" y="425"/>
                  </a:lnTo>
                  <a:lnTo>
                    <a:pt x="553" y="444"/>
                  </a:lnTo>
                  <a:lnTo>
                    <a:pt x="586" y="462"/>
                  </a:lnTo>
                  <a:lnTo>
                    <a:pt x="615" y="481"/>
                  </a:lnTo>
                  <a:lnTo>
                    <a:pt x="649" y="495"/>
                  </a:lnTo>
                  <a:lnTo>
                    <a:pt x="682" y="518"/>
                  </a:lnTo>
                  <a:lnTo>
                    <a:pt x="720" y="536"/>
                  </a:lnTo>
                  <a:lnTo>
                    <a:pt x="758" y="560"/>
                  </a:lnTo>
                  <a:lnTo>
                    <a:pt x="800" y="583"/>
                  </a:lnTo>
                  <a:lnTo>
                    <a:pt x="841" y="606"/>
                  </a:lnTo>
                  <a:lnTo>
                    <a:pt x="887" y="634"/>
                  </a:lnTo>
                  <a:lnTo>
                    <a:pt x="929" y="657"/>
                  </a:lnTo>
                  <a:lnTo>
                    <a:pt x="975" y="680"/>
                  </a:lnTo>
                  <a:lnTo>
                    <a:pt x="1021" y="703"/>
                  </a:lnTo>
                  <a:lnTo>
                    <a:pt x="1076" y="731"/>
                  </a:lnTo>
                  <a:lnTo>
                    <a:pt x="1126" y="758"/>
                  </a:lnTo>
                  <a:lnTo>
                    <a:pt x="1180" y="791"/>
                  </a:lnTo>
                  <a:lnTo>
                    <a:pt x="1231" y="819"/>
                  </a:lnTo>
                  <a:lnTo>
                    <a:pt x="1293" y="851"/>
                  </a:lnTo>
                  <a:lnTo>
                    <a:pt x="1348" y="879"/>
                  </a:lnTo>
                  <a:lnTo>
                    <a:pt x="1411" y="911"/>
                  </a:lnTo>
                  <a:lnTo>
                    <a:pt x="1469" y="948"/>
                  </a:lnTo>
                  <a:lnTo>
                    <a:pt x="1536" y="980"/>
                  </a:lnTo>
                  <a:lnTo>
                    <a:pt x="1603" y="1013"/>
                  </a:lnTo>
                  <a:lnTo>
                    <a:pt x="1670" y="1045"/>
                  </a:lnTo>
                  <a:lnTo>
                    <a:pt x="1741" y="1082"/>
                  </a:lnTo>
                  <a:lnTo>
                    <a:pt x="1817" y="1124"/>
                  </a:lnTo>
                  <a:lnTo>
                    <a:pt x="1888" y="1156"/>
                  </a:lnTo>
                  <a:lnTo>
                    <a:pt x="1967" y="1198"/>
                  </a:lnTo>
                  <a:lnTo>
                    <a:pt x="2043" y="1235"/>
                  </a:lnTo>
                  <a:lnTo>
                    <a:pt x="2122" y="1277"/>
                  </a:lnTo>
                  <a:lnTo>
                    <a:pt x="2206" y="1318"/>
                  </a:lnTo>
                  <a:lnTo>
                    <a:pt x="2294" y="1360"/>
                  </a:lnTo>
                  <a:lnTo>
                    <a:pt x="2382" y="1406"/>
                  </a:lnTo>
                  <a:lnTo>
                    <a:pt x="2474" y="1452"/>
                  </a:lnTo>
                  <a:lnTo>
                    <a:pt x="2478" y="1457"/>
                  </a:lnTo>
                  <a:lnTo>
                    <a:pt x="2499" y="1471"/>
                  </a:lnTo>
                  <a:lnTo>
                    <a:pt x="2511" y="1480"/>
                  </a:lnTo>
                  <a:lnTo>
                    <a:pt x="2532" y="1494"/>
                  </a:lnTo>
                  <a:lnTo>
                    <a:pt x="2553" y="1508"/>
                  </a:lnTo>
                  <a:lnTo>
                    <a:pt x="2583" y="1526"/>
                  </a:lnTo>
                  <a:lnTo>
                    <a:pt x="2591" y="1531"/>
                  </a:lnTo>
                  <a:lnTo>
                    <a:pt x="2603" y="1540"/>
                  </a:lnTo>
                  <a:lnTo>
                    <a:pt x="2620" y="1549"/>
                  </a:lnTo>
                  <a:lnTo>
                    <a:pt x="2633" y="1559"/>
                  </a:lnTo>
                  <a:lnTo>
                    <a:pt x="2650" y="1568"/>
                  </a:lnTo>
                  <a:lnTo>
                    <a:pt x="2662" y="1577"/>
                  </a:lnTo>
                  <a:lnTo>
                    <a:pt x="2683" y="1586"/>
                  </a:lnTo>
                  <a:lnTo>
                    <a:pt x="2700" y="1600"/>
                  </a:lnTo>
                  <a:lnTo>
                    <a:pt x="2716" y="1610"/>
                  </a:lnTo>
                  <a:lnTo>
                    <a:pt x="2733" y="1619"/>
                  </a:lnTo>
                  <a:lnTo>
                    <a:pt x="2750" y="1628"/>
                  </a:lnTo>
                  <a:lnTo>
                    <a:pt x="2775" y="1642"/>
                  </a:lnTo>
                  <a:lnTo>
                    <a:pt x="2792" y="1651"/>
                  </a:lnTo>
                  <a:lnTo>
                    <a:pt x="2813" y="1665"/>
                  </a:lnTo>
                  <a:lnTo>
                    <a:pt x="2834" y="1674"/>
                  </a:lnTo>
                  <a:lnTo>
                    <a:pt x="2855" y="1688"/>
                  </a:lnTo>
                  <a:lnTo>
                    <a:pt x="2876" y="1697"/>
                  </a:lnTo>
                  <a:lnTo>
                    <a:pt x="2896" y="1707"/>
                  </a:lnTo>
                  <a:lnTo>
                    <a:pt x="2917" y="1721"/>
                  </a:lnTo>
                  <a:lnTo>
                    <a:pt x="2938" y="1730"/>
                  </a:lnTo>
                  <a:lnTo>
                    <a:pt x="2963" y="1739"/>
                  </a:lnTo>
                  <a:lnTo>
                    <a:pt x="2984" y="1753"/>
                  </a:lnTo>
                  <a:lnTo>
                    <a:pt x="3009" y="1762"/>
                  </a:lnTo>
                  <a:lnTo>
                    <a:pt x="3030" y="1776"/>
                  </a:lnTo>
                  <a:lnTo>
                    <a:pt x="3056" y="1781"/>
                  </a:lnTo>
                  <a:lnTo>
                    <a:pt x="3076" y="1795"/>
                  </a:lnTo>
                  <a:lnTo>
                    <a:pt x="3102" y="1804"/>
                  </a:lnTo>
                  <a:lnTo>
                    <a:pt x="3127" y="1813"/>
                  </a:lnTo>
                  <a:lnTo>
                    <a:pt x="3152" y="1822"/>
                  </a:lnTo>
                  <a:lnTo>
                    <a:pt x="3177" y="1832"/>
                  </a:lnTo>
                  <a:lnTo>
                    <a:pt x="3202" y="1846"/>
                  </a:lnTo>
                  <a:lnTo>
                    <a:pt x="3227" y="1855"/>
                  </a:lnTo>
                  <a:lnTo>
                    <a:pt x="3248" y="1859"/>
                  </a:lnTo>
                  <a:lnTo>
                    <a:pt x="3273" y="1869"/>
                  </a:lnTo>
                  <a:lnTo>
                    <a:pt x="3294" y="1878"/>
                  </a:lnTo>
                  <a:lnTo>
                    <a:pt x="3319" y="1887"/>
                  </a:lnTo>
                  <a:lnTo>
                    <a:pt x="3344" y="1892"/>
                  </a:lnTo>
                  <a:lnTo>
                    <a:pt x="3369" y="1901"/>
                  </a:lnTo>
                  <a:lnTo>
                    <a:pt x="3395" y="1906"/>
                  </a:lnTo>
                  <a:lnTo>
                    <a:pt x="3420" y="1915"/>
                  </a:lnTo>
                  <a:lnTo>
                    <a:pt x="3441" y="1915"/>
                  </a:lnTo>
                  <a:lnTo>
                    <a:pt x="3466" y="1924"/>
                  </a:lnTo>
                  <a:lnTo>
                    <a:pt x="3491" y="1924"/>
                  </a:lnTo>
                  <a:lnTo>
                    <a:pt x="3516" y="1929"/>
                  </a:lnTo>
                  <a:lnTo>
                    <a:pt x="3537" y="1933"/>
                  </a:lnTo>
                  <a:lnTo>
                    <a:pt x="3562" y="1933"/>
                  </a:lnTo>
                  <a:lnTo>
                    <a:pt x="3583" y="1938"/>
                  </a:lnTo>
                  <a:lnTo>
                    <a:pt x="3608" y="1943"/>
                  </a:lnTo>
                  <a:lnTo>
                    <a:pt x="3621" y="1938"/>
                  </a:lnTo>
                  <a:lnTo>
                    <a:pt x="3633" y="1938"/>
                  </a:lnTo>
                  <a:lnTo>
                    <a:pt x="3646" y="1938"/>
                  </a:lnTo>
                  <a:lnTo>
                    <a:pt x="3662" y="1938"/>
                  </a:lnTo>
                  <a:lnTo>
                    <a:pt x="3675" y="1933"/>
                  </a:lnTo>
                  <a:lnTo>
                    <a:pt x="3692" y="1933"/>
                  </a:lnTo>
                  <a:lnTo>
                    <a:pt x="3708" y="1929"/>
                  </a:lnTo>
                  <a:lnTo>
                    <a:pt x="3725" y="1929"/>
                  </a:lnTo>
                  <a:lnTo>
                    <a:pt x="3742" y="1924"/>
                  </a:lnTo>
                  <a:lnTo>
                    <a:pt x="3759" y="1924"/>
                  </a:lnTo>
                  <a:lnTo>
                    <a:pt x="3775" y="1920"/>
                  </a:lnTo>
                  <a:lnTo>
                    <a:pt x="3796" y="1915"/>
                  </a:lnTo>
                  <a:lnTo>
                    <a:pt x="3813" y="1910"/>
                  </a:lnTo>
                  <a:lnTo>
                    <a:pt x="3834" y="1906"/>
                  </a:lnTo>
                  <a:lnTo>
                    <a:pt x="3855" y="1901"/>
                  </a:lnTo>
                  <a:lnTo>
                    <a:pt x="3876" y="1892"/>
                  </a:lnTo>
                  <a:lnTo>
                    <a:pt x="3897" y="1883"/>
                  </a:lnTo>
                  <a:lnTo>
                    <a:pt x="3918" y="1873"/>
                  </a:lnTo>
                  <a:lnTo>
                    <a:pt x="3934" y="1864"/>
                  </a:lnTo>
                  <a:lnTo>
                    <a:pt x="3960" y="1859"/>
                  </a:lnTo>
                  <a:lnTo>
                    <a:pt x="3981" y="1846"/>
                  </a:lnTo>
                  <a:lnTo>
                    <a:pt x="4006" y="1836"/>
                  </a:lnTo>
                  <a:lnTo>
                    <a:pt x="4027" y="1822"/>
                  </a:lnTo>
                  <a:lnTo>
                    <a:pt x="4048" y="1813"/>
                  </a:lnTo>
                  <a:lnTo>
                    <a:pt x="4073" y="1795"/>
                  </a:lnTo>
                  <a:lnTo>
                    <a:pt x="4094" y="1781"/>
                  </a:lnTo>
                  <a:lnTo>
                    <a:pt x="4119" y="1767"/>
                  </a:lnTo>
                  <a:lnTo>
                    <a:pt x="4140" y="1753"/>
                  </a:lnTo>
                  <a:lnTo>
                    <a:pt x="4161" y="1734"/>
                  </a:lnTo>
                  <a:lnTo>
                    <a:pt x="4186" y="1716"/>
                  </a:lnTo>
                  <a:lnTo>
                    <a:pt x="4211" y="1697"/>
                  </a:lnTo>
                  <a:lnTo>
                    <a:pt x="4236" y="1679"/>
                  </a:lnTo>
                  <a:lnTo>
                    <a:pt x="4236" y="1674"/>
                  </a:lnTo>
                  <a:lnTo>
                    <a:pt x="4244" y="1670"/>
                  </a:lnTo>
                  <a:lnTo>
                    <a:pt x="4248" y="1656"/>
                  </a:lnTo>
                  <a:lnTo>
                    <a:pt x="4261" y="1637"/>
                  </a:lnTo>
                  <a:lnTo>
                    <a:pt x="4265" y="1623"/>
                  </a:lnTo>
                  <a:lnTo>
                    <a:pt x="4269" y="1614"/>
                  </a:lnTo>
                  <a:lnTo>
                    <a:pt x="4274" y="1600"/>
                  </a:lnTo>
                  <a:lnTo>
                    <a:pt x="4282" y="1586"/>
                  </a:lnTo>
                  <a:lnTo>
                    <a:pt x="4286" y="1568"/>
                  </a:lnTo>
                  <a:lnTo>
                    <a:pt x="4294" y="1549"/>
                  </a:lnTo>
                  <a:lnTo>
                    <a:pt x="4299" y="1526"/>
                  </a:lnTo>
                  <a:lnTo>
                    <a:pt x="4303" y="1508"/>
                  </a:lnTo>
                  <a:lnTo>
                    <a:pt x="4307" y="1485"/>
                  </a:lnTo>
                  <a:lnTo>
                    <a:pt x="4307" y="1457"/>
                  </a:lnTo>
                  <a:lnTo>
                    <a:pt x="4307" y="1429"/>
                  </a:lnTo>
                  <a:lnTo>
                    <a:pt x="4311" y="1401"/>
                  </a:lnTo>
                  <a:lnTo>
                    <a:pt x="4307" y="1383"/>
                  </a:lnTo>
                  <a:lnTo>
                    <a:pt x="4307" y="1364"/>
                  </a:lnTo>
                  <a:lnTo>
                    <a:pt x="4307" y="1351"/>
                  </a:lnTo>
                  <a:lnTo>
                    <a:pt x="4307" y="1332"/>
                  </a:lnTo>
                  <a:lnTo>
                    <a:pt x="4307" y="1314"/>
                  </a:lnTo>
                  <a:lnTo>
                    <a:pt x="4307" y="1295"/>
                  </a:lnTo>
                  <a:lnTo>
                    <a:pt x="4303" y="1277"/>
                  </a:lnTo>
                  <a:lnTo>
                    <a:pt x="4303" y="1263"/>
                  </a:lnTo>
                  <a:lnTo>
                    <a:pt x="4299" y="1240"/>
                  </a:lnTo>
                  <a:lnTo>
                    <a:pt x="4294" y="1221"/>
                  </a:lnTo>
                  <a:lnTo>
                    <a:pt x="4290" y="1198"/>
                  </a:lnTo>
                  <a:lnTo>
                    <a:pt x="4286" y="1179"/>
                  </a:lnTo>
                  <a:lnTo>
                    <a:pt x="4282" y="1156"/>
                  </a:lnTo>
                  <a:lnTo>
                    <a:pt x="4278" y="1133"/>
                  </a:lnTo>
                  <a:lnTo>
                    <a:pt x="4274" y="1110"/>
                  </a:lnTo>
                  <a:lnTo>
                    <a:pt x="4269" y="1087"/>
                  </a:lnTo>
                  <a:lnTo>
                    <a:pt x="4261" y="1064"/>
                  </a:lnTo>
                  <a:lnTo>
                    <a:pt x="4257" y="1036"/>
                  </a:lnTo>
                  <a:lnTo>
                    <a:pt x="4248" y="1013"/>
                  </a:lnTo>
                  <a:lnTo>
                    <a:pt x="4244" y="990"/>
                  </a:lnTo>
                  <a:lnTo>
                    <a:pt x="4232" y="962"/>
                  </a:lnTo>
                  <a:lnTo>
                    <a:pt x="4223" y="934"/>
                  </a:lnTo>
                  <a:lnTo>
                    <a:pt x="4219" y="906"/>
                  </a:lnTo>
                  <a:lnTo>
                    <a:pt x="4211" y="879"/>
                  </a:lnTo>
                  <a:lnTo>
                    <a:pt x="4207" y="874"/>
                  </a:lnTo>
                  <a:lnTo>
                    <a:pt x="4198" y="860"/>
                  </a:lnTo>
                  <a:lnTo>
                    <a:pt x="4181" y="837"/>
                  </a:lnTo>
                  <a:lnTo>
                    <a:pt x="4169" y="814"/>
                  </a:lnTo>
                  <a:lnTo>
                    <a:pt x="4156" y="795"/>
                  </a:lnTo>
                  <a:lnTo>
                    <a:pt x="4144" y="782"/>
                  </a:lnTo>
                  <a:lnTo>
                    <a:pt x="4127" y="768"/>
                  </a:lnTo>
                  <a:lnTo>
                    <a:pt x="4114" y="754"/>
                  </a:lnTo>
                  <a:lnTo>
                    <a:pt x="4098" y="735"/>
                  </a:lnTo>
                  <a:lnTo>
                    <a:pt x="4081" y="717"/>
                  </a:lnTo>
                  <a:lnTo>
                    <a:pt x="4064" y="703"/>
                  </a:lnTo>
                  <a:lnTo>
                    <a:pt x="4048" y="689"/>
                  </a:lnTo>
                  <a:lnTo>
                    <a:pt x="4022" y="675"/>
                  </a:lnTo>
                  <a:lnTo>
                    <a:pt x="4001" y="661"/>
                  </a:lnTo>
                  <a:lnTo>
                    <a:pt x="3976" y="647"/>
                  </a:lnTo>
                  <a:lnTo>
                    <a:pt x="3955" y="638"/>
                  </a:lnTo>
                  <a:lnTo>
                    <a:pt x="3926" y="629"/>
                  </a:lnTo>
                  <a:lnTo>
                    <a:pt x="3901" y="620"/>
                  </a:lnTo>
                  <a:lnTo>
                    <a:pt x="3872" y="610"/>
                  </a:lnTo>
                  <a:lnTo>
                    <a:pt x="3847" y="610"/>
                  </a:lnTo>
                  <a:lnTo>
                    <a:pt x="3830" y="606"/>
                  </a:lnTo>
                  <a:lnTo>
                    <a:pt x="3817" y="606"/>
                  </a:lnTo>
                  <a:lnTo>
                    <a:pt x="3801" y="606"/>
                  </a:lnTo>
                  <a:lnTo>
                    <a:pt x="3784" y="606"/>
                  </a:lnTo>
                  <a:lnTo>
                    <a:pt x="3767" y="606"/>
                  </a:lnTo>
                  <a:lnTo>
                    <a:pt x="3755" y="606"/>
                  </a:lnTo>
                  <a:lnTo>
                    <a:pt x="3738" y="610"/>
                  </a:lnTo>
                  <a:lnTo>
                    <a:pt x="3721" y="615"/>
                  </a:lnTo>
                  <a:lnTo>
                    <a:pt x="3704" y="615"/>
                  </a:lnTo>
                  <a:lnTo>
                    <a:pt x="3688" y="620"/>
                  </a:lnTo>
                  <a:lnTo>
                    <a:pt x="3671" y="629"/>
                  </a:lnTo>
                  <a:lnTo>
                    <a:pt x="3654" y="634"/>
                  </a:lnTo>
                  <a:lnTo>
                    <a:pt x="3633" y="643"/>
                  </a:lnTo>
                  <a:lnTo>
                    <a:pt x="3616" y="647"/>
                  </a:lnTo>
                  <a:lnTo>
                    <a:pt x="3600" y="661"/>
                  </a:lnTo>
                  <a:lnTo>
                    <a:pt x="3583" y="671"/>
                  </a:lnTo>
                  <a:lnTo>
                    <a:pt x="3579" y="671"/>
                  </a:lnTo>
                  <a:lnTo>
                    <a:pt x="3570" y="684"/>
                  </a:lnTo>
                  <a:lnTo>
                    <a:pt x="3562" y="698"/>
                  </a:lnTo>
                  <a:lnTo>
                    <a:pt x="3554" y="717"/>
                  </a:lnTo>
                  <a:lnTo>
                    <a:pt x="3541" y="740"/>
                  </a:lnTo>
                  <a:lnTo>
                    <a:pt x="3533" y="768"/>
                  </a:lnTo>
                  <a:lnTo>
                    <a:pt x="3524" y="782"/>
                  </a:lnTo>
                  <a:lnTo>
                    <a:pt x="3520" y="800"/>
                  </a:lnTo>
                  <a:lnTo>
                    <a:pt x="3516" y="819"/>
                  </a:lnTo>
                  <a:lnTo>
                    <a:pt x="3516" y="837"/>
                  </a:lnTo>
                  <a:lnTo>
                    <a:pt x="3508" y="856"/>
                  </a:lnTo>
                  <a:lnTo>
                    <a:pt x="3508" y="869"/>
                  </a:lnTo>
                  <a:lnTo>
                    <a:pt x="3503" y="893"/>
                  </a:lnTo>
                  <a:lnTo>
                    <a:pt x="3503" y="911"/>
                  </a:lnTo>
                  <a:lnTo>
                    <a:pt x="3503" y="934"/>
                  </a:lnTo>
                  <a:lnTo>
                    <a:pt x="3508" y="953"/>
                  </a:lnTo>
                  <a:lnTo>
                    <a:pt x="3508" y="976"/>
                  </a:lnTo>
                  <a:lnTo>
                    <a:pt x="3516" y="994"/>
                  </a:lnTo>
                  <a:lnTo>
                    <a:pt x="3520" y="1017"/>
                  </a:lnTo>
                  <a:lnTo>
                    <a:pt x="3528" y="1036"/>
                  </a:lnTo>
                  <a:lnTo>
                    <a:pt x="3537" y="1054"/>
                  </a:lnTo>
                  <a:lnTo>
                    <a:pt x="3554" y="1078"/>
                  </a:lnTo>
                  <a:lnTo>
                    <a:pt x="3566" y="1096"/>
                  </a:lnTo>
                  <a:lnTo>
                    <a:pt x="3583" y="1119"/>
                  </a:lnTo>
                  <a:lnTo>
                    <a:pt x="3600" y="1138"/>
                  </a:lnTo>
                  <a:lnTo>
                    <a:pt x="3621" y="1161"/>
                  </a:lnTo>
                  <a:lnTo>
                    <a:pt x="3633" y="1166"/>
                  </a:lnTo>
                  <a:lnTo>
                    <a:pt x="3646" y="1166"/>
                  </a:lnTo>
                  <a:lnTo>
                    <a:pt x="3662" y="1170"/>
                  </a:lnTo>
                  <a:lnTo>
                    <a:pt x="3679" y="1175"/>
                  </a:lnTo>
                  <a:lnTo>
                    <a:pt x="3700" y="1179"/>
                  </a:lnTo>
                  <a:lnTo>
                    <a:pt x="3721" y="1179"/>
                  </a:lnTo>
                  <a:lnTo>
                    <a:pt x="3746" y="1179"/>
                  </a:lnTo>
                  <a:lnTo>
                    <a:pt x="3767" y="1170"/>
                  </a:lnTo>
                  <a:lnTo>
                    <a:pt x="3792" y="1161"/>
                  </a:lnTo>
                  <a:lnTo>
                    <a:pt x="3809" y="1147"/>
                  </a:lnTo>
                  <a:lnTo>
                    <a:pt x="3830" y="1129"/>
                  </a:lnTo>
                  <a:lnTo>
                    <a:pt x="3834" y="1115"/>
                  </a:lnTo>
                  <a:lnTo>
                    <a:pt x="3842" y="1105"/>
                  </a:lnTo>
                  <a:lnTo>
                    <a:pt x="3847" y="1087"/>
                  </a:lnTo>
                  <a:lnTo>
                    <a:pt x="3851" y="1073"/>
                  </a:lnTo>
                  <a:lnTo>
                    <a:pt x="3855" y="1054"/>
                  </a:lnTo>
                  <a:lnTo>
                    <a:pt x="3855" y="1036"/>
                  </a:lnTo>
                  <a:lnTo>
                    <a:pt x="3855" y="1013"/>
                  </a:lnTo>
                  <a:lnTo>
                    <a:pt x="3855" y="990"/>
                  </a:lnTo>
                  <a:lnTo>
                    <a:pt x="3855" y="985"/>
                  </a:lnTo>
                  <a:lnTo>
                    <a:pt x="3855" y="976"/>
                  </a:lnTo>
                  <a:lnTo>
                    <a:pt x="3855" y="962"/>
                  </a:lnTo>
                  <a:lnTo>
                    <a:pt x="3855" y="948"/>
                  </a:lnTo>
                  <a:lnTo>
                    <a:pt x="3847" y="925"/>
                  </a:lnTo>
                  <a:lnTo>
                    <a:pt x="3847" y="906"/>
                  </a:lnTo>
                  <a:lnTo>
                    <a:pt x="3842" y="883"/>
                  </a:lnTo>
                  <a:lnTo>
                    <a:pt x="3838" y="869"/>
                  </a:lnTo>
                  <a:lnTo>
                    <a:pt x="3830" y="846"/>
                  </a:lnTo>
                  <a:lnTo>
                    <a:pt x="3821" y="828"/>
                  </a:lnTo>
                  <a:lnTo>
                    <a:pt x="3809" y="814"/>
                  </a:lnTo>
                  <a:lnTo>
                    <a:pt x="3796" y="809"/>
                  </a:lnTo>
                  <a:lnTo>
                    <a:pt x="3780" y="809"/>
                  </a:lnTo>
                  <a:lnTo>
                    <a:pt x="3763" y="809"/>
                  </a:lnTo>
                  <a:lnTo>
                    <a:pt x="3742" y="823"/>
                  </a:lnTo>
                  <a:lnTo>
                    <a:pt x="3721" y="842"/>
                  </a:lnTo>
                  <a:lnTo>
                    <a:pt x="3717" y="846"/>
                  </a:lnTo>
                  <a:lnTo>
                    <a:pt x="3704" y="856"/>
                  </a:lnTo>
                  <a:lnTo>
                    <a:pt x="3696" y="869"/>
                  </a:lnTo>
                  <a:lnTo>
                    <a:pt x="3683" y="893"/>
                  </a:lnTo>
                  <a:lnTo>
                    <a:pt x="3679" y="911"/>
                  </a:lnTo>
                  <a:lnTo>
                    <a:pt x="3679" y="934"/>
                  </a:lnTo>
                  <a:lnTo>
                    <a:pt x="3683" y="943"/>
                  </a:lnTo>
                  <a:lnTo>
                    <a:pt x="3692" y="953"/>
                  </a:lnTo>
                  <a:lnTo>
                    <a:pt x="3704" y="962"/>
                  </a:lnTo>
                  <a:lnTo>
                    <a:pt x="3721" y="971"/>
                  </a:lnTo>
                  <a:lnTo>
                    <a:pt x="3721" y="967"/>
                  </a:lnTo>
                  <a:lnTo>
                    <a:pt x="3721" y="953"/>
                  </a:lnTo>
                  <a:lnTo>
                    <a:pt x="3725" y="943"/>
                  </a:lnTo>
                  <a:lnTo>
                    <a:pt x="3734" y="925"/>
                  </a:lnTo>
                  <a:lnTo>
                    <a:pt x="3742" y="911"/>
                  </a:lnTo>
                  <a:lnTo>
                    <a:pt x="3755" y="911"/>
                  </a:lnTo>
                  <a:lnTo>
                    <a:pt x="3771" y="911"/>
                  </a:lnTo>
                  <a:lnTo>
                    <a:pt x="3796" y="934"/>
                  </a:lnTo>
                  <a:lnTo>
                    <a:pt x="3809" y="953"/>
                  </a:lnTo>
                  <a:lnTo>
                    <a:pt x="3809" y="980"/>
                  </a:lnTo>
                  <a:lnTo>
                    <a:pt x="3805" y="1004"/>
                  </a:lnTo>
                  <a:lnTo>
                    <a:pt x="3788" y="1031"/>
                  </a:lnTo>
                  <a:lnTo>
                    <a:pt x="3767" y="1050"/>
                  </a:lnTo>
                  <a:lnTo>
                    <a:pt x="3742" y="1059"/>
                  </a:lnTo>
                  <a:lnTo>
                    <a:pt x="3721" y="1059"/>
                  </a:lnTo>
                  <a:lnTo>
                    <a:pt x="3704" y="1054"/>
                  </a:lnTo>
                  <a:lnTo>
                    <a:pt x="3679" y="1027"/>
                  </a:lnTo>
                  <a:lnTo>
                    <a:pt x="3658" y="999"/>
                  </a:lnTo>
                  <a:lnTo>
                    <a:pt x="3642" y="985"/>
                  </a:lnTo>
                  <a:lnTo>
                    <a:pt x="3633" y="967"/>
                  </a:lnTo>
                  <a:lnTo>
                    <a:pt x="3625" y="953"/>
                  </a:lnTo>
                  <a:lnTo>
                    <a:pt x="3621" y="939"/>
                  </a:lnTo>
                  <a:lnTo>
                    <a:pt x="3612" y="920"/>
                  </a:lnTo>
                  <a:lnTo>
                    <a:pt x="3612" y="902"/>
                  </a:lnTo>
                  <a:lnTo>
                    <a:pt x="3612" y="879"/>
                  </a:lnTo>
                  <a:lnTo>
                    <a:pt x="3621" y="865"/>
                  </a:lnTo>
                  <a:lnTo>
                    <a:pt x="3629" y="842"/>
                  </a:lnTo>
                  <a:lnTo>
                    <a:pt x="3646" y="823"/>
                  </a:lnTo>
                  <a:lnTo>
                    <a:pt x="3658" y="814"/>
                  </a:lnTo>
                  <a:lnTo>
                    <a:pt x="3671" y="809"/>
                  </a:lnTo>
                  <a:lnTo>
                    <a:pt x="3683" y="800"/>
                  </a:lnTo>
                  <a:lnTo>
                    <a:pt x="3704" y="791"/>
                  </a:lnTo>
                  <a:lnTo>
                    <a:pt x="3717" y="782"/>
                  </a:lnTo>
                  <a:lnTo>
                    <a:pt x="3729" y="772"/>
                  </a:lnTo>
                  <a:lnTo>
                    <a:pt x="3746" y="763"/>
                  </a:lnTo>
                  <a:lnTo>
                    <a:pt x="3759" y="763"/>
                  </a:lnTo>
                  <a:lnTo>
                    <a:pt x="3771" y="758"/>
                  </a:lnTo>
                  <a:lnTo>
                    <a:pt x="3788" y="758"/>
                  </a:lnTo>
                  <a:lnTo>
                    <a:pt x="3801" y="758"/>
                  </a:lnTo>
                  <a:lnTo>
                    <a:pt x="3813" y="758"/>
                  </a:lnTo>
                  <a:lnTo>
                    <a:pt x="3834" y="768"/>
                  </a:lnTo>
                  <a:lnTo>
                    <a:pt x="3859" y="782"/>
                  </a:lnTo>
                  <a:lnTo>
                    <a:pt x="3876" y="795"/>
                  </a:lnTo>
                  <a:lnTo>
                    <a:pt x="3897" y="814"/>
                  </a:lnTo>
                  <a:lnTo>
                    <a:pt x="3909" y="837"/>
                  </a:lnTo>
                  <a:lnTo>
                    <a:pt x="3922" y="865"/>
                  </a:lnTo>
                  <a:lnTo>
                    <a:pt x="3930" y="888"/>
                  </a:lnTo>
                  <a:lnTo>
                    <a:pt x="3943" y="920"/>
                  </a:lnTo>
                  <a:lnTo>
                    <a:pt x="3943" y="934"/>
                  </a:lnTo>
                  <a:lnTo>
                    <a:pt x="3947" y="948"/>
                  </a:lnTo>
                  <a:lnTo>
                    <a:pt x="3947" y="962"/>
                  </a:lnTo>
                  <a:lnTo>
                    <a:pt x="3951" y="980"/>
                  </a:lnTo>
                  <a:lnTo>
                    <a:pt x="3951" y="994"/>
                  </a:lnTo>
                  <a:lnTo>
                    <a:pt x="3955" y="1013"/>
                  </a:lnTo>
                  <a:lnTo>
                    <a:pt x="3955" y="1027"/>
                  </a:lnTo>
                  <a:lnTo>
                    <a:pt x="3955" y="1045"/>
                  </a:lnTo>
                  <a:lnTo>
                    <a:pt x="3951" y="1054"/>
                  </a:lnTo>
                  <a:lnTo>
                    <a:pt x="3947" y="1064"/>
                  </a:lnTo>
                  <a:lnTo>
                    <a:pt x="3943" y="1082"/>
                  </a:lnTo>
                  <a:lnTo>
                    <a:pt x="3934" y="1101"/>
                  </a:lnTo>
                  <a:lnTo>
                    <a:pt x="3922" y="1119"/>
                  </a:lnTo>
                  <a:lnTo>
                    <a:pt x="3909" y="1142"/>
                  </a:lnTo>
                  <a:lnTo>
                    <a:pt x="3897" y="1166"/>
                  </a:lnTo>
                  <a:lnTo>
                    <a:pt x="3876" y="1179"/>
                  </a:lnTo>
                  <a:lnTo>
                    <a:pt x="3855" y="1198"/>
                  </a:lnTo>
                  <a:lnTo>
                    <a:pt x="3838" y="1207"/>
                  </a:lnTo>
                  <a:lnTo>
                    <a:pt x="3826" y="1216"/>
                  </a:lnTo>
                  <a:lnTo>
                    <a:pt x="3809" y="1221"/>
                  </a:lnTo>
                  <a:lnTo>
                    <a:pt x="3796" y="1230"/>
                  </a:lnTo>
                  <a:lnTo>
                    <a:pt x="3775" y="1235"/>
                  </a:lnTo>
                  <a:lnTo>
                    <a:pt x="3759" y="1235"/>
                  </a:lnTo>
                  <a:lnTo>
                    <a:pt x="3738" y="1240"/>
                  </a:lnTo>
                  <a:lnTo>
                    <a:pt x="3721" y="1240"/>
                  </a:lnTo>
                  <a:lnTo>
                    <a:pt x="3696" y="1240"/>
                  </a:lnTo>
                  <a:lnTo>
                    <a:pt x="3675" y="1240"/>
                  </a:lnTo>
                  <a:lnTo>
                    <a:pt x="3654" y="1235"/>
                  </a:lnTo>
                  <a:lnTo>
                    <a:pt x="3629" y="1230"/>
                  </a:lnTo>
                  <a:lnTo>
                    <a:pt x="3604" y="1221"/>
                  </a:lnTo>
                  <a:lnTo>
                    <a:pt x="3579" y="1207"/>
                  </a:lnTo>
                  <a:lnTo>
                    <a:pt x="3558" y="1193"/>
                  </a:lnTo>
                  <a:lnTo>
                    <a:pt x="3537" y="1179"/>
                  </a:lnTo>
                  <a:lnTo>
                    <a:pt x="3516" y="1156"/>
                  </a:lnTo>
                  <a:lnTo>
                    <a:pt x="3503" y="1138"/>
                  </a:lnTo>
                  <a:lnTo>
                    <a:pt x="3487" y="1115"/>
                  </a:lnTo>
                  <a:lnTo>
                    <a:pt x="3478" y="1096"/>
                  </a:lnTo>
                  <a:lnTo>
                    <a:pt x="3466" y="1068"/>
                  </a:lnTo>
                  <a:lnTo>
                    <a:pt x="3457" y="1041"/>
                  </a:lnTo>
                  <a:lnTo>
                    <a:pt x="3445" y="1013"/>
                  </a:lnTo>
                  <a:lnTo>
                    <a:pt x="3445" y="990"/>
                  </a:lnTo>
                  <a:lnTo>
                    <a:pt x="3441" y="957"/>
                  </a:lnTo>
                  <a:lnTo>
                    <a:pt x="3441" y="930"/>
                  </a:lnTo>
                  <a:lnTo>
                    <a:pt x="3436" y="902"/>
                  </a:lnTo>
                  <a:lnTo>
                    <a:pt x="3441" y="869"/>
                  </a:lnTo>
                  <a:lnTo>
                    <a:pt x="3441" y="856"/>
                  </a:lnTo>
                  <a:lnTo>
                    <a:pt x="3441" y="837"/>
                  </a:lnTo>
                  <a:lnTo>
                    <a:pt x="3445" y="823"/>
                  </a:lnTo>
                  <a:lnTo>
                    <a:pt x="3445" y="809"/>
                  </a:lnTo>
                  <a:lnTo>
                    <a:pt x="3453" y="782"/>
                  </a:lnTo>
                  <a:lnTo>
                    <a:pt x="3462" y="754"/>
                  </a:lnTo>
                  <a:lnTo>
                    <a:pt x="3470" y="726"/>
                  </a:lnTo>
                  <a:lnTo>
                    <a:pt x="3482" y="698"/>
                  </a:lnTo>
                  <a:lnTo>
                    <a:pt x="3499" y="675"/>
                  </a:lnTo>
                  <a:lnTo>
                    <a:pt x="3512" y="657"/>
                  </a:lnTo>
                  <a:lnTo>
                    <a:pt x="3528" y="629"/>
                  </a:lnTo>
                  <a:lnTo>
                    <a:pt x="3545" y="615"/>
                  </a:lnTo>
                  <a:lnTo>
                    <a:pt x="3562" y="592"/>
                  </a:lnTo>
                  <a:lnTo>
                    <a:pt x="3583" y="578"/>
                  </a:lnTo>
                  <a:lnTo>
                    <a:pt x="3604" y="564"/>
                  </a:lnTo>
                  <a:lnTo>
                    <a:pt x="3629" y="560"/>
                  </a:lnTo>
                  <a:lnTo>
                    <a:pt x="3642" y="550"/>
                  </a:lnTo>
                  <a:lnTo>
                    <a:pt x="3654" y="550"/>
                  </a:lnTo>
                  <a:lnTo>
                    <a:pt x="3667" y="550"/>
                  </a:lnTo>
                  <a:lnTo>
                    <a:pt x="3683" y="550"/>
                  </a:lnTo>
                  <a:lnTo>
                    <a:pt x="3683" y="546"/>
                  </a:lnTo>
                  <a:lnTo>
                    <a:pt x="3700" y="546"/>
                  </a:lnTo>
                  <a:lnTo>
                    <a:pt x="3708" y="546"/>
                  </a:lnTo>
                  <a:lnTo>
                    <a:pt x="3721" y="546"/>
                  </a:lnTo>
                  <a:lnTo>
                    <a:pt x="3738" y="546"/>
                  </a:lnTo>
                  <a:lnTo>
                    <a:pt x="3755" y="546"/>
                  </a:lnTo>
                  <a:lnTo>
                    <a:pt x="3771" y="546"/>
                  </a:lnTo>
                  <a:lnTo>
                    <a:pt x="3792" y="546"/>
                  </a:lnTo>
                  <a:lnTo>
                    <a:pt x="3809" y="546"/>
                  </a:lnTo>
                  <a:lnTo>
                    <a:pt x="3834" y="546"/>
                  </a:lnTo>
                  <a:lnTo>
                    <a:pt x="3855" y="550"/>
                  </a:lnTo>
                  <a:lnTo>
                    <a:pt x="3880" y="555"/>
                  </a:lnTo>
                  <a:lnTo>
                    <a:pt x="3905" y="560"/>
                  </a:lnTo>
                  <a:lnTo>
                    <a:pt x="3930" y="569"/>
                  </a:lnTo>
                  <a:lnTo>
                    <a:pt x="3955" y="573"/>
                  </a:lnTo>
                  <a:lnTo>
                    <a:pt x="3981" y="583"/>
                  </a:lnTo>
                  <a:lnTo>
                    <a:pt x="4006" y="592"/>
                  </a:lnTo>
                  <a:lnTo>
                    <a:pt x="4035" y="606"/>
                  </a:lnTo>
                  <a:lnTo>
                    <a:pt x="4060" y="615"/>
                  </a:lnTo>
                  <a:lnTo>
                    <a:pt x="4085" y="634"/>
                  </a:lnTo>
                  <a:lnTo>
                    <a:pt x="4110" y="647"/>
                  </a:lnTo>
                  <a:lnTo>
                    <a:pt x="4135" y="671"/>
                  </a:lnTo>
                  <a:lnTo>
                    <a:pt x="4161" y="684"/>
                  </a:lnTo>
                  <a:lnTo>
                    <a:pt x="4186" y="712"/>
                  </a:lnTo>
                  <a:lnTo>
                    <a:pt x="4207" y="735"/>
                  </a:lnTo>
                  <a:lnTo>
                    <a:pt x="4232" y="763"/>
                  </a:lnTo>
                  <a:lnTo>
                    <a:pt x="4240" y="777"/>
                  </a:lnTo>
                  <a:lnTo>
                    <a:pt x="4248" y="791"/>
                  </a:lnTo>
                  <a:lnTo>
                    <a:pt x="4261" y="809"/>
                  </a:lnTo>
                  <a:lnTo>
                    <a:pt x="4274" y="828"/>
                  </a:lnTo>
                  <a:lnTo>
                    <a:pt x="4282" y="842"/>
                  </a:lnTo>
                  <a:lnTo>
                    <a:pt x="4290" y="860"/>
                  </a:lnTo>
                  <a:lnTo>
                    <a:pt x="4299" y="879"/>
                  </a:lnTo>
                  <a:lnTo>
                    <a:pt x="4311" y="902"/>
                  </a:lnTo>
                  <a:lnTo>
                    <a:pt x="4311" y="906"/>
                  </a:lnTo>
                  <a:lnTo>
                    <a:pt x="4320" y="920"/>
                  </a:lnTo>
                  <a:lnTo>
                    <a:pt x="4324" y="925"/>
                  </a:lnTo>
                  <a:lnTo>
                    <a:pt x="4332" y="943"/>
                  </a:lnTo>
                  <a:lnTo>
                    <a:pt x="4340" y="953"/>
                  </a:lnTo>
                  <a:lnTo>
                    <a:pt x="4349" y="971"/>
                  </a:lnTo>
                  <a:lnTo>
                    <a:pt x="4357" y="990"/>
                  </a:lnTo>
                  <a:lnTo>
                    <a:pt x="4370" y="1008"/>
                  </a:lnTo>
                  <a:lnTo>
                    <a:pt x="4378" y="1027"/>
                  </a:lnTo>
                  <a:lnTo>
                    <a:pt x="4387" y="1054"/>
                  </a:lnTo>
                  <a:lnTo>
                    <a:pt x="4399" y="1073"/>
                  </a:lnTo>
                  <a:lnTo>
                    <a:pt x="4407" y="1101"/>
                  </a:lnTo>
                  <a:lnTo>
                    <a:pt x="4420" y="1129"/>
                  </a:lnTo>
                  <a:lnTo>
                    <a:pt x="4428" y="1156"/>
                  </a:lnTo>
                  <a:lnTo>
                    <a:pt x="4433" y="1184"/>
                  </a:lnTo>
                  <a:lnTo>
                    <a:pt x="4441" y="1216"/>
                  </a:lnTo>
                  <a:lnTo>
                    <a:pt x="4445" y="1230"/>
                  </a:lnTo>
                  <a:lnTo>
                    <a:pt x="4445" y="1249"/>
                  </a:lnTo>
                  <a:lnTo>
                    <a:pt x="4449" y="1263"/>
                  </a:lnTo>
                  <a:lnTo>
                    <a:pt x="4454" y="1281"/>
                  </a:lnTo>
                  <a:lnTo>
                    <a:pt x="4454" y="1295"/>
                  </a:lnTo>
                  <a:lnTo>
                    <a:pt x="4458" y="1314"/>
                  </a:lnTo>
                  <a:lnTo>
                    <a:pt x="4458" y="1332"/>
                  </a:lnTo>
                  <a:lnTo>
                    <a:pt x="4462" y="1346"/>
                  </a:lnTo>
                  <a:lnTo>
                    <a:pt x="4462" y="1364"/>
                  </a:lnTo>
                  <a:lnTo>
                    <a:pt x="4462" y="1383"/>
                  </a:lnTo>
                  <a:lnTo>
                    <a:pt x="4462" y="1401"/>
                  </a:lnTo>
                  <a:lnTo>
                    <a:pt x="4462" y="1420"/>
                  </a:lnTo>
                  <a:lnTo>
                    <a:pt x="4462" y="1434"/>
                  </a:lnTo>
                  <a:lnTo>
                    <a:pt x="4458" y="1452"/>
                  </a:lnTo>
                  <a:lnTo>
                    <a:pt x="4458" y="1471"/>
                  </a:lnTo>
                  <a:lnTo>
                    <a:pt x="4458" y="1489"/>
                  </a:lnTo>
                  <a:lnTo>
                    <a:pt x="4449" y="1508"/>
                  </a:lnTo>
                  <a:lnTo>
                    <a:pt x="4449" y="1526"/>
                  </a:lnTo>
                  <a:lnTo>
                    <a:pt x="4445" y="1545"/>
                  </a:lnTo>
                  <a:lnTo>
                    <a:pt x="4445" y="1568"/>
                  </a:lnTo>
                  <a:lnTo>
                    <a:pt x="4437" y="1582"/>
                  </a:lnTo>
                  <a:lnTo>
                    <a:pt x="4433" y="1600"/>
                  </a:lnTo>
                  <a:lnTo>
                    <a:pt x="4424" y="1623"/>
                  </a:lnTo>
                  <a:lnTo>
                    <a:pt x="4420" y="1642"/>
                  </a:lnTo>
                  <a:lnTo>
                    <a:pt x="4407" y="1656"/>
                  </a:lnTo>
                  <a:lnTo>
                    <a:pt x="4399" y="1679"/>
                  </a:lnTo>
                  <a:lnTo>
                    <a:pt x="4395" y="1697"/>
                  </a:lnTo>
                  <a:lnTo>
                    <a:pt x="4387" y="1721"/>
                  </a:lnTo>
                  <a:lnTo>
                    <a:pt x="4374" y="1730"/>
                  </a:lnTo>
                  <a:lnTo>
                    <a:pt x="4370" y="1744"/>
                  </a:lnTo>
                  <a:lnTo>
                    <a:pt x="4357" y="1762"/>
                  </a:lnTo>
                  <a:lnTo>
                    <a:pt x="4345" y="1785"/>
                  </a:lnTo>
                  <a:lnTo>
                    <a:pt x="4320" y="1809"/>
                  </a:lnTo>
                  <a:lnTo>
                    <a:pt x="4299" y="1832"/>
                  </a:lnTo>
                  <a:lnTo>
                    <a:pt x="4282" y="1846"/>
                  </a:lnTo>
                  <a:lnTo>
                    <a:pt x="4269" y="1859"/>
                  </a:lnTo>
                  <a:lnTo>
                    <a:pt x="4248" y="1869"/>
                  </a:lnTo>
                  <a:lnTo>
                    <a:pt x="4232" y="1883"/>
                  </a:lnTo>
                  <a:lnTo>
                    <a:pt x="4211" y="1892"/>
                  </a:lnTo>
                  <a:lnTo>
                    <a:pt x="4186" y="1906"/>
                  </a:lnTo>
                  <a:lnTo>
                    <a:pt x="4161" y="1915"/>
                  </a:lnTo>
                  <a:lnTo>
                    <a:pt x="4135" y="1929"/>
                  </a:lnTo>
                  <a:lnTo>
                    <a:pt x="4119" y="1929"/>
                  </a:lnTo>
                  <a:lnTo>
                    <a:pt x="4106" y="1933"/>
                  </a:lnTo>
                  <a:lnTo>
                    <a:pt x="4089" y="1938"/>
                  </a:lnTo>
                  <a:lnTo>
                    <a:pt x="4073" y="1943"/>
                  </a:lnTo>
                  <a:lnTo>
                    <a:pt x="4056" y="1947"/>
                  </a:lnTo>
                  <a:lnTo>
                    <a:pt x="4043" y="1952"/>
                  </a:lnTo>
                  <a:lnTo>
                    <a:pt x="4022" y="1957"/>
                  </a:lnTo>
                  <a:lnTo>
                    <a:pt x="4010" y="1966"/>
                  </a:lnTo>
                  <a:lnTo>
                    <a:pt x="3989" y="1966"/>
                  </a:lnTo>
                  <a:lnTo>
                    <a:pt x="3968" y="1970"/>
                  </a:lnTo>
                  <a:lnTo>
                    <a:pt x="3947" y="1970"/>
                  </a:lnTo>
                  <a:lnTo>
                    <a:pt x="3930" y="1975"/>
                  </a:lnTo>
                  <a:lnTo>
                    <a:pt x="3909" y="1975"/>
                  </a:lnTo>
                  <a:lnTo>
                    <a:pt x="3888" y="1975"/>
                  </a:lnTo>
                  <a:lnTo>
                    <a:pt x="3868" y="1980"/>
                  </a:lnTo>
                  <a:lnTo>
                    <a:pt x="3847" y="1984"/>
                  </a:lnTo>
                  <a:lnTo>
                    <a:pt x="3821" y="1984"/>
                  </a:lnTo>
                  <a:lnTo>
                    <a:pt x="3796" y="1984"/>
                  </a:lnTo>
                  <a:lnTo>
                    <a:pt x="3771" y="1984"/>
                  </a:lnTo>
                  <a:lnTo>
                    <a:pt x="3746" y="1984"/>
                  </a:lnTo>
                  <a:lnTo>
                    <a:pt x="3717" y="1984"/>
                  </a:lnTo>
                  <a:lnTo>
                    <a:pt x="3692" y="1984"/>
                  </a:lnTo>
                  <a:lnTo>
                    <a:pt x="3667" y="1984"/>
                  </a:lnTo>
                  <a:lnTo>
                    <a:pt x="3642" y="1984"/>
                  </a:lnTo>
                  <a:lnTo>
                    <a:pt x="3633" y="1984"/>
                  </a:lnTo>
                  <a:lnTo>
                    <a:pt x="3621" y="1984"/>
                  </a:lnTo>
                  <a:lnTo>
                    <a:pt x="3612" y="1984"/>
                  </a:lnTo>
                  <a:lnTo>
                    <a:pt x="3604" y="1984"/>
                  </a:lnTo>
                  <a:lnTo>
                    <a:pt x="3591" y="1984"/>
                  </a:lnTo>
                  <a:lnTo>
                    <a:pt x="3579" y="1984"/>
                  </a:lnTo>
                  <a:lnTo>
                    <a:pt x="3558" y="1984"/>
                  </a:lnTo>
                  <a:lnTo>
                    <a:pt x="3541" y="1984"/>
                  </a:lnTo>
                  <a:lnTo>
                    <a:pt x="3516" y="1980"/>
                  </a:lnTo>
                  <a:lnTo>
                    <a:pt x="3495" y="1975"/>
                  </a:lnTo>
                  <a:lnTo>
                    <a:pt x="3478" y="1975"/>
                  </a:lnTo>
                  <a:lnTo>
                    <a:pt x="3466" y="1970"/>
                  </a:lnTo>
                  <a:lnTo>
                    <a:pt x="3453" y="1970"/>
                  </a:lnTo>
                  <a:lnTo>
                    <a:pt x="3441" y="1966"/>
                  </a:lnTo>
                  <a:lnTo>
                    <a:pt x="3420" y="1966"/>
                  </a:lnTo>
                  <a:lnTo>
                    <a:pt x="3407" y="1961"/>
                  </a:lnTo>
                  <a:lnTo>
                    <a:pt x="3390" y="1957"/>
                  </a:lnTo>
                  <a:lnTo>
                    <a:pt x="3374" y="1957"/>
                  </a:lnTo>
                  <a:lnTo>
                    <a:pt x="3353" y="1952"/>
                  </a:lnTo>
                  <a:lnTo>
                    <a:pt x="3336" y="1943"/>
                  </a:lnTo>
                  <a:lnTo>
                    <a:pt x="3315" y="1938"/>
                  </a:lnTo>
                  <a:lnTo>
                    <a:pt x="3294" y="1933"/>
                  </a:lnTo>
                  <a:lnTo>
                    <a:pt x="3273" y="1924"/>
                  </a:lnTo>
                  <a:lnTo>
                    <a:pt x="3252" y="1920"/>
                  </a:lnTo>
                  <a:lnTo>
                    <a:pt x="3227" y="1910"/>
                  </a:lnTo>
                  <a:lnTo>
                    <a:pt x="3210" y="1906"/>
                  </a:lnTo>
                  <a:lnTo>
                    <a:pt x="3181" y="1892"/>
                  </a:lnTo>
                  <a:lnTo>
                    <a:pt x="3156" y="1887"/>
                  </a:lnTo>
                  <a:lnTo>
                    <a:pt x="3131" y="1878"/>
                  </a:lnTo>
                  <a:lnTo>
                    <a:pt x="3110" y="1869"/>
                  </a:lnTo>
                  <a:lnTo>
                    <a:pt x="3081" y="1859"/>
                  </a:lnTo>
                  <a:lnTo>
                    <a:pt x="3051" y="1846"/>
                  </a:lnTo>
                  <a:lnTo>
                    <a:pt x="3026" y="1836"/>
                  </a:lnTo>
                  <a:lnTo>
                    <a:pt x="2997" y="1822"/>
                  </a:lnTo>
                  <a:lnTo>
                    <a:pt x="2963" y="1809"/>
                  </a:lnTo>
                  <a:lnTo>
                    <a:pt x="2934" y="1795"/>
                  </a:lnTo>
                  <a:lnTo>
                    <a:pt x="2901" y="1781"/>
                  </a:lnTo>
                  <a:lnTo>
                    <a:pt x="2867" y="1767"/>
                  </a:lnTo>
                  <a:lnTo>
                    <a:pt x="2834" y="1748"/>
                  </a:lnTo>
                  <a:lnTo>
                    <a:pt x="2800" y="1734"/>
                  </a:lnTo>
                  <a:lnTo>
                    <a:pt x="2767" y="1716"/>
                  </a:lnTo>
                  <a:lnTo>
                    <a:pt x="2733" y="1702"/>
                  </a:lnTo>
                  <a:lnTo>
                    <a:pt x="2696" y="1679"/>
                  </a:lnTo>
                  <a:lnTo>
                    <a:pt x="2658" y="1660"/>
                  </a:lnTo>
                  <a:lnTo>
                    <a:pt x="2620" y="1642"/>
                  </a:lnTo>
                  <a:lnTo>
                    <a:pt x="2583" y="1623"/>
                  </a:lnTo>
                  <a:lnTo>
                    <a:pt x="2541" y="1600"/>
                  </a:lnTo>
                  <a:lnTo>
                    <a:pt x="2499" y="1577"/>
                  </a:lnTo>
                  <a:lnTo>
                    <a:pt x="2457" y="1554"/>
                  </a:lnTo>
                  <a:lnTo>
                    <a:pt x="2419" y="1531"/>
                  </a:lnTo>
                  <a:lnTo>
                    <a:pt x="2411" y="1526"/>
                  </a:lnTo>
                  <a:lnTo>
                    <a:pt x="2394" y="1517"/>
                  </a:lnTo>
                  <a:lnTo>
                    <a:pt x="2373" y="1512"/>
                  </a:lnTo>
                  <a:lnTo>
                    <a:pt x="2361" y="1503"/>
                  </a:lnTo>
                  <a:lnTo>
                    <a:pt x="2340" y="1489"/>
                  </a:lnTo>
                  <a:lnTo>
                    <a:pt x="2323" y="1485"/>
                  </a:lnTo>
                  <a:lnTo>
                    <a:pt x="2298" y="1471"/>
                  </a:lnTo>
                  <a:lnTo>
                    <a:pt x="2269" y="1457"/>
                  </a:lnTo>
                  <a:lnTo>
                    <a:pt x="2239" y="1443"/>
                  </a:lnTo>
                  <a:lnTo>
                    <a:pt x="2210" y="1429"/>
                  </a:lnTo>
                  <a:lnTo>
                    <a:pt x="2177" y="1411"/>
                  </a:lnTo>
                  <a:lnTo>
                    <a:pt x="2147" y="1392"/>
                  </a:lnTo>
                  <a:lnTo>
                    <a:pt x="2110" y="1374"/>
                  </a:lnTo>
                  <a:lnTo>
                    <a:pt x="2072" y="1360"/>
                  </a:lnTo>
                  <a:lnTo>
                    <a:pt x="2030" y="1337"/>
                  </a:lnTo>
                  <a:lnTo>
                    <a:pt x="1992" y="1314"/>
                  </a:lnTo>
                  <a:lnTo>
                    <a:pt x="1946" y="1290"/>
                  </a:lnTo>
                  <a:lnTo>
                    <a:pt x="1904" y="1267"/>
                  </a:lnTo>
                  <a:lnTo>
                    <a:pt x="1854" y="1244"/>
                  </a:lnTo>
                  <a:lnTo>
                    <a:pt x="1808" y="1221"/>
                  </a:lnTo>
                  <a:lnTo>
                    <a:pt x="1762" y="1198"/>
                  </a:lnTo>
                  <a:lnTo>
                    <a:pt x="1716" y="1175"/>
                  </a:lnTo>
                  <a:lnTo>
                    <a:pt x="1666" y="1147"/>
                  </a:lnTo>
                  <a:lnTo>
                    <a:pt x="1616" y="1124"/>
                  </a:lnTo>
                  <a:lnTo>
                    <a:pt x="1561" y="1096"/>
                  </a:lnTo>
                  <a:lnTo>
                    <a:pt x="1511" y="1068"/>
                  </a:lnTo>
                  <a:lnTo>
                    <a:pt x="1457" y="1041"/>
                  </a:lnTo>
                  <a:lnTo>
                    <a:pt x="1406" y="1013"/>
                  </a:lnTo>
                  <a:lnTo>
                    <a:pt x="1352" y="985"/>
                  </a:lnTo>
                  <a:lnTo>
                    <a:pt x="1302" y="962"/>
                  </a:lnTo>
                  <a:lnTo>
                    <a:pt x="1243" y="930"/>
                  </a:lnTo>
                  <a:lnTo>
                    <a:pt x="1189" y="902"/>
                  </a:lnTo>
                  <a:lnTo>
                    <a:pt x="1134" y="869"/>
                  </a:lnTo>
                  <a:lnTo>
                    <a:pt x="1080" y="846"/>
                  </a:lnTo>
                  <a:lnTo>
                    <a:pt x="1026" y="814"/>
                  </a:lnTo>
                  <a:lnTo>
                    <a:pt x="975" y="786"/>
                  </a:lnTo>
                  <a:lnTo>
                    <a:pt x="921" y="758"/>
                  </a:lnTo>
                  <a:lnTo>
                    <a:pt x="871" y="731"/>
                  </a:lnTo>
                  <a:lnTo>
                    <a:pt x="816" y="703"/>
                  </a:lnTo>
                  <a:lnTo>
                    <a:pt x="766" y="675"/>
                  </a:lnTo>
                  <a:lnTo>
                    <a:pt x="712" y="647"/>
                  </a:lnTo>
                  <a:lnTo>
                    <a:pt x="666" y="620"/>
                  </a:lnTo>
                  <a:lnTo>
                    <a:pt x="615" y="592"/>
                  </a:lnTo>
                  <a:lnTo>
                    <a:pt x="565" y="564"/>
                  </a:lnTo>
                  <a:lnTo>
                    <a:pt x="523" y="541"/>
                  </a:lnTo>
                  <a:lnTo>
                    <a:pt x="477" y="518"/>
                  </a:lnTo>
                  <a:lnTo>
                    <a:pt x="435" y="490"/>
                  </a:lnTo>
                  <a:lnTo>
                    <a:pt x="389" y="462"/>
                  </a:lnTo>
                  <a:lnTo>
                    <a:pt x="347" y="439"/>
                  </a:lnTo>
                  <a:lnTo>
                    <a:pt x="310" y="416"/>
                  </a:lnTo>
                  <a:lnTo>
                    <a:pt x="272" y="393"/>
                  </a:lnTo>
                  <a:lnTo>
                    <a:pt x="234" y="370"/>
                  </a:lnTo>
                  <a:lnTo>
                    <a:pt x="201" y="351"/>
                  </a:lnTo>
                  <a:lnTo>
                    <a:pt x="172" y="333"/>
                  </a:lnTo>
                  <a:lnTo>
                    <a:pt x="138" y="310"/>
                  </a:lnTo>
                  <a:lnTo>
                    <a:pt x="113" y="296"/>
                  </a:lnTo>
                  <a:lnTo>
                    <a:pt x="88" y="277"/>
                  </a:lnTo>
                  <a:lnTo>
                    <a:pt x="63" y="259"/>
                  </a:lnTo>
                  <a:lnTo>
                    <a:pt x="42" y="245"/>
                  </a:lnTo>
                  <a:lnTo>
                    <a:pt x="25" y="231"/>
                  </a:lnTo>
                  <a:lnTo>
                    <a:pt x="8" y="217"/>
                  </a:lnTo>
                  <a:lnTo>
                    <a:pt x="0" y="208"/>
                  </a:lnTo>
                  <a:lnTo>
                    <a:pt x="8" y="120"/>
                  </a:lnTo>
                  <a:lnTo>
                    <a:pt x="268" y="0"/>
                  </a:lnTo>
                  <a:lnTo>
                    <a:pt x="251" y="1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50" name="Freeform 51"/>
            <p:cNvSpPr>
              <a:spLocks/>
            </p:cNvSpPr>
            <p:nvPr/>
          </p:nvSpPr>
          <p:spPr bwMode="auto">
            <a:xfrm>
              <a:off x="-125" y="569"/>
              <a:ext cx="3758" cy="1952"/>
            </a:xfrm>
            <a:custGeom>
              <a:avLst/>
              <a:gdLst>
                <a:gd name="T0" fmla="*/ 2260 w 3758"/>
                <a:gd name="T1" fmla="*/ 1777 h 1952"/>
                <a:gd name="T2" fmla="*/ 134 w 3758"/>
                <a:gd name="T3" fmla="*/ 740 h 1952"/>
                <a:gd name="T4" fmla="*/ 1611 w 3758"/>
                <a:gd name="T5" fmla="*/ 125 h 1952"/>
                <a:gd name="T6" fmla="*/ 3645 w 3758"/>
                <a:gd name="T7" fmla="*/ 1143 h 1952"/>
                <a:gd name="T8" fmla="*/ 3758 w 3758"/>
                <a:gd name="T9" fmla="*/ 1078 h 1952"/>
                <a:gd name="T10" fmla="*/ 1620 w 3758"/>
                <a:gd name="T11" fmla="*/ 0 h 1952"/>
                <a:gd name="T12" fmla="*/ 0 w 3758"/>
                <a:gd name="T13" fmla="*/ 689 h 1952"/>
                <a:gd name="T14" fmla="*/ 8 w 3758"/>
                <a:gd name="T15" fmla="*/ 851 h 1952"/>
                <a:gd name="T16" fmla="*/ 2218 w 3758"/>
                <a:gd name="T17" fmla="*/ 1952 h 1952"/>
                <a:gd name="T18" fmla="*/ 2260 w 3758"/>
                <a:gd name="T19" fmla="*/ 1777 h 1952"/>
                <a:gd name="T20" fmla="*/ 2260 w 3758"/>
                <a:gd name="T21" fmla="*/ 1777 h 195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58" h="1952">
                  <a:moveTo>
                    <a:pt x="2260" y="1777"/>
                  </a:moveTo>
                  <a:lnTo>
                    <a:pt x="134" y="740"/>
                  </a:lnTo>
                  <a:lnTo>
                    <a:pt x="1611" y="125"/>
                  </a:lnTo>
                  <a:lnTo>
                    <a:pt x="3645" y="1143"/>
                  </a:lnTo>
                  <a:lnTo>
                    <a:pt x="3758" y="1078"/>
                  </a:lnTo>
                  <a:lnTo>
                    <a:pt x="1620" y="0"/>
                  </a:lnTo>
                  <a:lnTo>
                    <a:pt x="0" y="689"/>
                  </a:lnTo>
                  <a:lnTo>
                    <a:pt x="8" y="851"/>
                  </a:lnTo>
                  <a:lnTo>
                    <a:pt x="2218" y="1952"/>
                  </a:lnTo>
                  <a:lnTo>
                    <a:pt x="2260" y="17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51" name="Freeform 52"/>
            <p:cNvSpPr>
              <a:spLocks/>
            </p:cNvSpPr>
            <p:nvPr/>
          </p:nvSpPr>
          <p:spPr bwMode="auto">
            <a:xfrm>
              <a:off x="197" y="1120"/>
              <a:ext cx="2294" cy="1152"/>
            </a:xfrm>
            <a:custGeom>
              <a:avLst/>
              <a:gdLst>
                <a:gd name="T0" fmla="*/ 0 w 2294"/>
                <a:gd name="T1" fmla="*/ 51 h 1152"/>
                <a:gd name="T2" fmla="*/ 2164 w 2294"/>
                <a:gd name="T3" fmla="*/ 1152 h 1152"/>
                <a:gd name="T4" fmla="*/ 2294 w 2294"/>
                <a:gd name="T5" fmla="*/ 1091 h 1152"/>
                <a:gd name="T6" fmla="*/ 117 w 2294"/>
                <a:gd name="T7" fmla="*/ 0 h 1152"/>
                <a:gd name="T8" fmla="*/ 0 w 2294"/>
                <a:gd name="T9" fmla="*/ 51 h 1152"/>
                <a:gd name="T10" fmla="*/ 0 w 2294"/>
                <a:gd name="T11" fmla="*/ 51 h 11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94" h="1152">
                  <a:moveTo>
                    <a:pt x="0" y="51"/>
                  </a:moveTo>
                  <a:lnTo>
                    <a:pt x="2164" y="1152"/>
                  </a:lnTo>
                  <a:lnTo>
                    <a:pt x="2294" y="1091"/>
                  </a:lnTo>
                  <a:lnTo>
                    <a:pt x="117" y="0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52" name="Freeform 53"/>
            <p:cNvSpPr>
              <a:spLocks/>
            </p:cNvSpPr>
            <p:nvPr/>
          </p:nvSpPr>
          <p:spPr bwMode="auto">
            <a:xfrm>
              <a:off x="-540" y="1841"/>
              <a:ext cx="4420" cy="1948"/>
            </a:xfrm>
            <a:custGeom>
              <a:avLst/>
              <a:gdLst>
                <a:gd name="T0" fmla="*/ 264 w 4420"/>
                <a:gd name="T1" fmla="*/ 227 h 1948"/>
                <a:gd name="T2" fmla="*/ 473 w 4420"/>
                <a:gd name="T3" fmla="*/ 352 h 1948"/>
                <a:gd name="T4" fmla="*/ 804 w 4420"/>
                <a:gd name="T5" fmla="*/ 542 h 1948"/>
                <a:gd name="T6" fmla="*/ 1302 w 4420"/>
                <a:gd name="T7" fmla="*/ 810 h 1948"/>
                <a:gd name="T8" fmla="*/ 1972 w 4420"/>
                <a:gd name="T9" fmla="*/ 1157 h 1948"/>
                <a:gd name="T10" fmla="*/ 2524 w 4420"/>
                <a:gd name="T11" fmla="*/ 1439 h 1948"/>
                <a:gd name="T12" fmla="*/ 2667 w 4420"/>
                <a:gd name="T13" fmla="*/ 1518 h 1948"/>
                <a:gd name="T14" fmla="*/ 2863 w 4420"/>
                <a:gd name="T15" fmla="*/ 1610 h 1948"/>
                <a:gd name="T16" fmla="*/ 3094 w 4420"/>
                <a:gd name="T17" fmla="*/ 1707 h 1948"/>
                <a:gd name="T18" fmla="*/ 3345 w 4420"/>
                <a:gd name="T19" fmla="*/ 1786 h 1948"/>
                <a:gd name="T20" fmla="*/ 3587 w 4420"/>
                <a:gd name="T21" fmla="*/ 1832 h 1948"/>
                <a:gd name="T22" fmla="*/ 3759 w 4420"/>
                <a:gd name="T23" fmla="*/ 1837 h 1948"/>
                <a:gd name="T24" fmla="*/ 3968 w 4420"/>
                <a:gd name="T25" fmla="*/ 1791 h 1948"/>
                <a:gd name="T26" fmla="*/ 4215 w 4420"/>
                <a:gd name="T27" fmla="*/ 1656 h 1948"/>
                <a:gd name="T28" fmla="*/ 4303 w 4420"/>
                <a:gd name="T29" fmla="*/ 1490 h 1948"/>
                <a:gd name="T30" fmla="*/ 4312 w 4420"/>
                <a:gd name="T31" fmla="*/ 1277 h 1948"/>
                <a:gd name="T32" fmla="*/ 4282 w 4420"/>
                <a:gd name="T33" fmla="*/ 1074 h 1948"/>
                <a:gd name="T34" fmla="*/ 4211 w 4420"/>
                <a:gd name="T35" fmla="*/ 838 h 1948"/>
                <a:gd name="T36" fmla="*/ 4069 w 4420"/>
                <a:gd name="T37" fmla="*/ 666 h 1948"/>
                <a:gd name="T38" fmla="*/ 3868 w 4420"/>
                <a:gd name="T39" fmla="*/ 569 h 1948"/>
                <a:gd name="T40" fmla="*/ 3709 w 4420"/>
                <a:gd name="T41" fmla="*/ 574 h 1948"/>
                <a:gd name="T42" fmla="*/ 3571 w 4420"/>
                <a:gd name="T43" fmla="*/ 657 h 1948"/>
                <a:gd name="T44" fmla="*/ 3512 w 4420"/>
                <a:gd name="T45" fmla="*/ 851 h 1948"/>
                <a:gd name="T46" fmla="*/ 3571 w 4420"/>
                <a:gd name="T47" fmla="*/ 1060 h 1948"/>
                <a:gd name="T48" fmla="*/ 3755 w 4420"/>
                <a:gd name="T49" fmla="*/ 1138 h 1948"/>
                <a:gd name="T50" fmla="*/ 3864 w 4420"/>
                <a:gd name="T51" fmla="*/ 995 h 1948"/>
                <a:gd name="T52" fmla="*/ 3847 w 4420"/>
                <a:gd name="T53" fmla="*/ 828 h 1948"/>
                <a:gd name="T54" fmla="*/ 3713 w 4420"/>
                <a:gd name="T55" fmla="*/ 814 h 1948"/>
                <a:gd name="T56" fmla="*/ 3730 w 4420"/>
                <a:gd name="T57" fmla="*/ 916 h 1948"/>
                <a:gd name="T58" fmla="*/ 3797 w 4420"/>
                <a:gd name="T59" fmla="*/ 990 h 1948"/>
                <a:gd name="T60" fmla="*/ 3629 w 4420"/>
                <a:gd name="T61" fmla="*/ 898 h 1948"/>
                <a:gd name="T62" fmla="*/ 3709 w 4420"/>
                <a:gd name="T63" fmla="*/ 750 h 1948"/>
                <a:gd name="T64" fmla="*/ 3868 w 4420"/>
                <a:gd name="T65" fmla="*/ 740 h 1948"/>
                <a:gd name="T66" fmla="*/ 3960 w 4420"/>
                <a:gd name="T67" fmla="*/ 972 h 1948"/>
                <a:gd name="T68" fmla="*/ 3906 w 4420"/>
                <a:gd name="T69" fmla="*/ 1120 h 1948"/>
                <a:gd name="T70" fmla="*/ 3730 w 4420"/>
                <a:gd name="T71" fmla="*/ 1198 h 1948"/>
                <a:gd name="T72" fmla="*/ 3508 w 4420"/>
                <a:gd name="T73" fmla="*/ 1101 h 1948"/>
                <a:gd name="T74" fmla="*/ 3449 w 4420"/>
                <a:gd name="T75" fmla="*/ 833 h 1948"/>
                <a:gd name="T76" fmla="*/ 3520 w 4420"/>
                <a:gd name="T77" fmla="*/ 616 h 1948"/>
                <a:gd name="T78" fmla="*/ 3692 w 4420"/>
                <a:gd name="T79" fmla="*/ 509 h 1948"/>
                <a:gd name="T80" fmla="*/ 3843 w 4420"/>
                <a:gd name="T81" fmla="*/ 509 h 1948"/>
                <a:gd name="T82" fmla="*/ 4094 w 4420"/>
                <a:gd name="T83" fmla="*/ 592 h 1948"/>
                <a:gd name="T84" fmla="*/ 4278 w 4420"/>
                <a:gd name="T85" fmla="*/ 787 h 1948"/>
                <a:gd name="T86" fmla="*/ 4349 w 4420"/>
                <a:gd name="T87" fmla="*/ 939 h 1948"/>
                <a:gd name="T88" fmla="*/ 4408 w 4420"/>
                <a:gd name="T89" fmla="*/ 1143 h 1948"/>
                <a:gd name="T90" fmla="*/ 4420 w 4420"/>
                <a:gd name="T91" fmla="*/ 1333 h 1948"/>
                <a:gd name="T92" fmla="*/ 4399 w 4420"/>
                <a:gd name="T93" fmla="*/ 1499 h 1948"/>
                <a:gd name="T94" fmla="*/ 4332 w 4420"/>
                <a:gd name="T95" fmla="*/ 1666 h 1948"/>
                <a:gd name="T96" fmla="*/ 4194 w 4420"/>
                <a:gd name="T97" fmla="*/ 1800 h 1948"/>
                <a:gd name="T98" fmla="*/ 4014 w 4420"/>
                <a:gd name="T99" fmla="*/ 1878 h 1948"/>
                <a:gd name="T100" fmla="*/ 3830 w 4420"/>
                <a:gd name="T101" fmla="*/ 1929 h 1948"/>
                <a:gd name="T102" fmla="*/ 3629 w 4420"/>
                <a:gd name="T103" fmla="*/ 1943 h 1948"/>
                <a:gd name="T104" fmla="*/ 3474 w 4420"/>
                <a:gd name="T105" fmla="*/ 1934 h 1948"/>
                <a:gd name="T106" fmla="*/ 3303 w 4420"/>
                <a:gd name="T107" fmla="*/ 1892 h 1948"/>
                <a:gd name="T108" fmla="*/ 3056 w 4420"/>
                <a:gd name="T109" fmla="*/ 1809 h 1948"/>
                <a:gd name="T110" fmla="*/ 2738 w 4420"/>
                <a:gd name="T111" fmla="*/ 1666 h 1948"/>
                <a:gd name="T112" fmla="*/ 2399 w 4420"/>
                <a:gd name="T113" fmla="*/ 1481 h 1948"/>
                <a:gd name="T114" fmla="*/ 2152 w 4420"/>
                <a:gd name="T115" fmla="*/ 1356 h 1948"/>
                <a:gd name="T116" fmla="*/ 1721 w 4420"/>
                <a:gd name="T117" fmla="*/ 1138 h 1948"/>
                <a:gd name="T118" fmla="*/ 1193 w 4420"/>
                <a:gd name="T119" fmla="*/ 861 h 1948"/>
                <a:gd name="T120" fmla="*/ 670 w 4420"/>
                <a:gd name="T121" fmla="*/ 579 h 1948"/>
                <a:gd name="T122" fmla="*/ 243 w 4420"/>
                <a:gd name="T123" fmla="*/ 333 h 1948"/>
                <a:gd name="T124" fmla="*/ 9 w 4420"/>
                <a:gd name="T125" fmla="*/ 171 h 194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4420" h="1948">
                  <a:moveTo>
                    <a:pt x="260" y="121"/>
                  </a:moveTo>
                  <a:lnTo>
                    <a:pt x="151" y="148"/>
                  </a:lnTo>
                  <a:lnTo>
                    <a:pt x="151" y="153"/>
                  </a:lnTo>
                  <a:lnTo>
                    <a:pt x="168" y="162"/>
                  </a:lnTo>
                  <a:lnTo>
                    <a:pt x="176" y="171"/>
                  </a:lnTo>
                  <a:lnTo>
                    <a:pt x="197" y="185"/>
                  </a:lnTo>
                  <a:lnTo>
                    <a:pt x="214" y="195"/>
                  </a:lnTo>
                  <a:lnTo>
                    <a:pt x="239" y="213"/>
                  </a:lnTo>
                  <a:lnTo>
                    <a:pt x="252" y="218"/>
                  </a:lnTo>
                  <a:lnTo>
                    <a:pt x="264" y="227"/>
                  </a:lnTo>
                  <a:lnTo>
                    <a:pt x="281" y="236"/>
                  </a:lnTo>
                  <a:lnTo>
                    <a:pt x="298" y="245"/>
                  </a:lnTo>
                  <a:lnTo>
                    <a:pt x="314" y="255"/>
                  </a:lnTo>
                  <a:lnTo>
                    <a:pt x="335" y="269"/>
                  </a:lnTo>
                  <a:lnTo>
                    <a:pt x="352" y="282"/>
                  </a:lnTo>
                  <a:lnTo>
                    <a:pt x="377" y="296"/>
                  </a:lnTo>
                  <a:lnTo>
                    <a:pt x="398" y="306"/>
                  </a:lnTo>
                  <a:lnTo>
                    <a:pt x="419" y="320"/>
                  </a:lnTo>
                  <a:lnTo>
                    <a:pt x="444" y="338"/>
                  </a:lnTo>
                  <a:lnTo>
                    <a:pt x="473" y="352"/>
                  </a:lnTo>
                  <a:lnTo>
                    <a:pt x="498" y="366"/>
                  </a:lnTo>
                  <a:lnTo>
                    <a:pt x="528" y="384"/>
                  </a:lnTo>
                  <a:lnTo>
                    <a:pt x="557" y="403"/>
                  </a:lnTo>
                  <a:lnTo>
                    <a:pt x="591" y="421"/>
                  </a:lnTo>
                  <a:lnTo>
                    <a:pt x="620" y="440"/>
                  </a:lnTo>
                  <a:lnTo>
                    <a:pt x="653" y="454"/>
                  </a:lnTo>
                  <a:lnTo>
                    <a:pt x="691" y="477"/>
                  </a:lnTo>
                  <a:lnTo>
                    <a:pt x="729" y="495"/>
                  </a:lnTo>
                  <a:lnTo>
                    <a:pt x="766" y="518"/>
                  </a:lnTo>
                  <a:lnTo>
                    <a:pt x="804" y="542"/>
                  </a:lnTo>
                  <a:lnTo>
                    <a:pt x="846" y="565"/>
                  </a:lnTo>
                  <a:lnTo>
                    <a:pt x="892" y="592"/>
                  </a:lnTo>
                  <a:lnTo>
                    <a:pt x="934" y="616"/>
                  </a:lnTo>
                  <a:lnTo>
                    <a:pt x="980" y="639"/>
                  </a:lnTo>
                  <a:lnTo>
                    <a:pt x="1026" y="662"/>
                  </a:lnTo>
                  <a:lnTo>
                    <a:pt x="1080" y="690"/>
                  </a:lnTo>
                  <a:lnTo>
                    <a:pt x="1130" y="717"/>
                  </a:lnTo>
                  <a:lnTo>
                    <a:pt x="1185" y="750"/>
                  </a:lnTo>
                  <a:lnTo>
                    <a:pt x="1239" y="777"/>
                  </a:lnTo>
                  <a:lnTo>
                    <a:pt x="1302" y="810"/>
                  </a:lnTo>
                  <a:lnTo>
                    <a:pt x="1357" y="838"/>
                  </a:lnTo>
                  <a:lnTo>
                    <a:pt x="1419" y="870"/>
                  </a:lnTo>
                  <a:lnTo>
                    <a:pt x="1478" y="907"/>
                  </a:lnTo>
                  <a:lnTo>
                    <a:pt x="1545" y="939"/>
                  </a:lnTo>
                  <a:lnTo>
                    <a:pt x="1608" y="972"/>
                  </a:lnTo>
                  <a:lnTo>
                    <a:pt x="1679" y="1009"/>
                  </a:lnTo>
                  <a:lnTo>
                    <a:pt x="1746" y="1046"/>
                  </a:lnTo>
                  <a:lnTo>
                    <a:pt x="1821" y="1083"/>
                  </a:lnTo>
                  <a:lnTo>
                    <a:pt x="1896" y="1120"/>
                  </a:lnTo>
                  <a:lnTo>
                    <a:pt x="1972" y="1157"/>
                  </a:lnTo>
                  <a:lnTo>
                    <a:pt x="2047" y="1198"/>
                  </a:lnTo>
                  <a:lnTo>
                    <a:pt x="2131" y="1240"/>
                  </a:lnTo>
                  <a:lnTo>
                    <a:pt x="2215" y="1282"/>
                  </a:lnTo>
                  <a:lnTo>
                    <a:pt x="2298" y="1323"/>
                  </a:lnTo>
                  <a:lnTo>
                    <a:pt x="2386" y="1365"/>
                  </a:lnTo>
                  <a:lnTo>
                    <a:pt x="2478" y="1416"/>
                  </a:lnTo>
                  <a:lnTo>
                    <a:pt x="2487" y="1416"/>
                  </a:lnTo>
                  <a:lnTo>
                    <a:pt x="2495" y="1420"/>
                  </a:lnTo>
                  <a:lnTo>
                    <a:pt x="2512" y="1430"/>
                  </a:lnTo>
                  <a:lnTo>
                    <a:pt x="2524" y="1439"/>
                  </a:lnTo>
                  <a:lnTo>
                    <a:pt x="2545" y="1448"/>
                  </a:lnTo>
                  <a:lnTo>
                    <a:pt x="2558" y="1457"/>
                  </a:lnTo>
                  <a:lnTo>
                    <a:pt x="2570" y="1462"/>
                  </a:lnTo>
                  <a:lnTo>
                    <a:pt x="2583" y="1471"/>
                  </a:lnTo>
                  <a:lnTo>
                    <a:pt x="2595" y="1476"/>
                  </a:lnTo>
                  <a:lnTo>
                    <a:pt x="2608" y="1485"/>
                  </a:lnTo>
                  <a:lnTo>
                    <a:pt x="2621" y="1490"/>
                  </a:lnTo>
                  <a:lnTo>
                    <a:pt x="2637" y="1499"/>
                  </a:lnTo>
                  <a:lnTo>
                    <a:pt x="2654" y="1508"/>
                  </a:lnTo>
                  <a:lnTo>
                    <a:pt x="2667" y="1518"/>
                  </a:lnTo>
                  <a:lnTo>
                    <a:pt x="2688" y="1527"/>
                  </a:lnTo>
                  <a:lnTo>
                    <a:pt x="2704" y="1531"/>
                  </a:lnTo>
                  <a:lnTo>
                    <a:pt x="2725" y="1545"/>
                  </a:lnTo>
                  <a:lnTo>
                    <a:pt x="2738" y="1555"/>
                  </a:lnTo>
                  <a:lnTo>
                    <a:pt x="2759" y="1559"/>
                  </a:lnTo>
                  <a:lnTo>
                    <a:pt x="2775" y="1568"/>
                  </a:lnTo>
                  <a:lnTo>
                    <a:pt x="2801" y="1582"/>
                  </a:lnTo>
                  <a:lnTo>
                    <a:pt x="2821" y="1587"/>
                  </a:lnTo>
                  <a:lnTo>
                    <a:pt x="2842" y="1601"/>
                  </a:lnTo>
                  <a:lnTo>
                    <a:pt x="2863" y="1610"/>
                  </a:lnTo>
                  <a:lnTo>
                    <a:pt x="2888" y="1624"/>
                  </a:lnTo>
                  <a:lnTo>
                    <a:pt x="2905" y="1629"/>
                  </a:lnTo>
                  <a:lnTo>
                    <a:pt x="2930" y="1638"/>
                  </a:lnTo>
                  <a:lnTo>
                    <a:pt x="2951" y="1652"/>
                  </a:lnTo>
                  <a:lnTo>
                    <a:pt x="2976" y="1661"/>
                  </a:lnTo>
                  <a:lnTo>
                    <a:pt x="2997" y="1670"/>
                  </a:lnTo>
                  <a:lnTo>
                    <a:pt x="3022" y="1679"/>
                  </a:lnTo>
                  <a:lnTo>
                    <a:pt x="3047" y="1689"/>
                  </a:lnTo>
                  <a:lnTo>
                    <a:pt x="3073" y="1698"/>
                  </a:lnTo>
                  <a:lnTo>
                    <a:pt x="3094" y="1707"/>
                  </a:lnTo>
                  <a:lnTo>
                    <a:pt x="3119" y="1717"/>
                  </a:lnTo>
                  <a:lnTo>
                    <a:pt x="3148" y="1726"/>
                  </a:lnTo>
                  <a:lnTo>
                    <a:pt x="3169" y="1735"/>
                  </a:lnTo>
                  <a:lnTo>
                    <a:pt x="3194" y="1740"/>
                  </a:lnTo>
                  <a:lnTo>
                    <a:pt x="3219" y="1749"/>
                  </a:lnTo>
                  <a:lnTo>
                    <a:pt x="3244" y="1758"/>
                  </a:lnTo>
                  <a:lnTo>
                    <a:pt x="3274" y="1767"/>
                  </a:lnTo>
                  <a:lnTo>
                    <a:pt x="3294" y="1777"/>
                  </a:lnTo>
                  <a:lnTo>
                    <a:pt x="3320" y="1781"/>
                  </a:lnTo>
                  <a:lnTo>
                    <a:pt x="3345" y="1786"/>
                  </a:lnTo>
                  <a:lnTo>
                    <a:pt x="3370" y="1795"/>
                  </a:lnTo>
                  <a:lnTo>
                    <a:pt x="3391" y="1800"/>
                  </a:lnTo>
                  <a:lnTo>
                    <a:pt x="3420" y="1804"/>
                  </a:lnTo>
                  <a:lnTo>
                    <a:pt x="3441" y="1809"/>
                  </a:lnTo>
                  <a:lnTo>
                    <a:pt x="3470" y="1818"/>
                  </a:lnTo>
                  <a:lnTo>
                    <a:pt x="3491" y="1823"/>
                  </a:lnTo>
                  <a:lnTo>
                    <a:pt x="3516" y="1828"/>
                  </a:lnTo>
                  <a:lnTo>
                    <a:pt x="3541" y="1828"/>
                  </a:lnTo>
                  <a:lnTo>
                    <a:pt x="3566" y="1832"/>
                  </a:lnTo>
                  <a:lnTo>
                    <a:pt x="3587" y="1832"/>
                  </a:lnTo>
                  <a:lnTo>
                    <a:pt x="3613" y="1837"/>
                  </a:lnTo>
                  <a:lnTo>
                    <a:pt x="3638" y="1837"/>
                  </a:lnTo>
                  <a:lnTo>
                    <a:pt x="3663" y="1841"/>
                  </a:lnTo>
                  <a:lnTo>
                    <a:pt x="3667" y="1841"/>
                  </a:lnTo>
                  <a:lnTo>
                    <a:pt x="3675" y="1841"/>
                  </a:lnTo>
                  <a:lnTo>
                    <a:pt x="3692" y="1841"/>
                  </a:lnTo>
                  <a:lnTo>
                    <a:pt x="3717" y="1841"/>
                  </a:lnTo>
                  <a:lnTo>
                    <a:pt x="3730" y="1837"/>
                  </a:lnTo>
                  <a:lnTo>
                    <a:pt x="3742" y="1837"/>
                  </a:lnTo>
                  <a:lnTo>
                    <a:pt x="3759" y="1837"/>
                  </a:lnTo>
                  <a:lnTo>
                    <a:pt x="3776" y="1837"/>
                  </a:lnTo>
                  <a:lnTo>
                    <a:pt x="3793" y="1832"/>
                  </a:lnTo>
                  <a:lnTo>
                    <a:pt x="3813" y="1832"/>
                  </a:lnTo>
                  <a:lnTo>
                    <a:pt x="3834" y="1828"/>
                  </a:lnTo>
                  <a:lnTo>
                    <a:pt x="3855" y="1828"/>
                  </a:lnTo>
                  <a:lnTo>
                    <a:pt x="3876" y="1818"/>
                  </a:lnTo>
                  <a:lnTo>
                    <a:pt x="3897" y="1814"/>
                  </a:lnTo>
                  <a:lnTo>
                    <a:pt x="3922" y="1804"/>
                  </a:lnTo>
                  <a:lnTo>
                    <a:pt x="3943" y="1800"/>
                  </a:lnTo>
                  <a:lnTo>
                    <a:pt x="3968" y="1791"/>
                  </a:lnTo>
                  <a:lnTo>
                    <a:pt x="3993" y="1786"/>
                  </a:lnTo>
                  <a:lnTo>
                    <a:pt x="4019" y="1777"/>
                  </a:lnTo>
                  <a:lnTo>
                    <a:pt x="4044" y="1767"/>
                  </a:lnTo>
                  <a:lnTo>
                    <a:pt x="4065" y="1754"/>
                  </a:lnTo>
                  <a:lnTo>
                    <a:pt x="4094" y="1740"/>
                  </a:lnTo>
                  <a:lnTo>
                    <a:pt x="4115" y="1726"/>
                  </a:lnTo>
                  <a:lnTo>
                    <a:pt x="4144" y="1712"/>
                  </a:lnTo>
                  <a:lnTo>
                    <a:pt x="4165" y="1693"/>
                  </a:lnTo>
                  <a:lnTo>
                    <a:pt x="4194" y="1679"/>
                  </a:lnTo>
                  <a:lnTo>
                    <a:pt x="4215" y="1656"/>
                  </a:lnTo>
                  <a:lnTo>
                    <a:pt x="4245" y="1642"/>
                  </a:lnTo>
                  <a:lnTo>
                    <a:pt x="4245" y="1638"/>
                  </a:lnTo>
                  <a:lnTo>
                    <a:pt x="4249" y="1629"/>
                  </a:lnTo>
                  <a:lnTo>
                    <a:pt x="4257" y="1615"/>
                  </a:lnTo>
                  <a:lnTo>
                    <a:pt x="4270" y="1601"/>
                  </a:lnTo>
                  <a:lnTo>
                    <a:pt x="4274" y="1573"/>
                  </a:lnTo>
                  <a:lnTo>
                    <a:pt x="4286" y="1545"/>
                  </a:lnTo>
                  <a:lnTo>
                    <a:pt x="4295" y="1527"/>
                  </a:lnTo>
                  <a:lnTo>
                    <a:pt x="4299" y="1513"/>
                  </a:lnTo>
                  <a:lnTo>
                    <a:pt x="4303" y="1490"/>
                  </a:lnTo>
                  <a:lnTo>
                    <a:pt x="4307" y="1471"/>
                  </a:lnTo>
                  <a:lnTo>
                    <a:pt x="4312" y="1444"/>
                  </a:lnTo>
                  <a:lnTo>
                    <a:pt x="4312" y="1416"/>
                  </a:lnTo>
                  <a:lnTo>
                    <a:pt x="4312" y="1388"/>
                  </a:lnTo>
                  <a:lnTo>
                    <a:pt x="4316" y="1360"/>
                  </a:lnTo>
                  <a:lnTo>
                    <a:pt x="4316" y="1342"/>
                  </a:lnTo>
                  <a:lnTo>
                    <a:pt x="4316" y="1323"/>
                  </a:lnTo>
                  <a:lnTo>
                    <a:pt x="4316" y="1309"/>
                  </a:lnTo>
                  <a:lnTo>
                    <a:pt x="4316" y="1296"/>
                  </a:lnTo>
                  <a:lnTo>
                    <a:pt x="4312" y="1277"/>
                  </a:lnTo>
                  <a:lnTo>
                    <a:pt x="4312" y="1259"/>
                  </a:lnTo>
                  <a:lnTo>
                    <a:pt x="4312" y="1240"/>
                  </a:lnTo>
                  <a:lnTo>
                    <a:pt x="4312" y="1222"/>
                  </a:lnTo>
                  <a:lnTo>
                    <a:pt x="4307" y="1198"/>
                  </a:lnTo>
                  <a:lnTo>
                    <a:pt x="4303" y="1180"/>
                  </a:lnTo>
                  <a:lnTo>
                    <a:pt x="4299" y="1157"/>
                  </a:lnTo>
                  <a:lnTo>
                    <a:pt x="4295" y="1138"/>
                  </a:lnTo>
                  <a:lnTo>
                    <a:pt x="4291" y="1115"/>
                  </a:lnTo>
                  <a:lnTo>
                    <a:pt x="4286" y="1092"/>
                  </a:lnTo>
                  <a:lnTo>
                    <a:pt x="4282" y="1074"/>
                  </a:lnTo>
                  <a:lnTo>
                    <a:pt x="4278" y="1050"/>
                  </a:lnTo>
                  <a:lnTo>
                    <a:pt x="4270" y="1027"/>
                  </a:lnTo>
                  <a:lnTo>
                    <a:pt x="4261" y="999"/>
                  </a:lnTo>
                  <a:lnTo>
                    <a:pt x="4257" y="976"/>
                  </a:lnTo>
                  <a:lnTo>
                    <a:pt x="4249" y="949"/>
                  </a:lnTo>
                  <a:lnTo>
                    <a:pt x="4240" y="921"/>
                  </a:lnTo>
                  <a:lnTo>
                    <a:pt x="4232" y="898"/>
                  </a:lnTo>
                  <a:lnTo>
                    <a:pt x="4224" y="870"/>
                  </a:lnTo>
                  <a:lnTo>
                    <a:pt x="4219" y="847"/>
                  </a:lnTo>
                  <a:lnTo>
                    <a:pt x="4211" y="838"/>
                  </a:lnTo>
                  <a:lnTo>
                    <a:pt x="4207" y="824"/>
                  </a:lnTo>
                  <a:lnTo>
                    <a:pt x="4190" y="801"/>
                  </a:lnTo>
                  <a:lnTo>
                    <a:pt x="4173" y="777"/>
                  </a:lnTo>
                  <a:lnTo>
                    <a:pt x="4161" y="759"/>
                  </a:lnTo>
                  <a:lnTo>
                    <a:pt x="4148" y="745"/>
                  </a:lnTo>
                  <a:lnTo>
                    <a:pt x="4136" y="727"/>
                  </a:lnTo>
                  <a:lnTo>
                    <a:pt x="4123" y="713"/>
                  </a:lnTo>
                  <a:lnTo>
                    <a:pt x="4106" y="699"/>
                  </a:lnTo>
                  <a:lnTo>
                    <a:pt x="4086" y="680"/>
                  </a:lnTo>
                  <a:lnTo>
                    <a:pt x="4069" y="666"/>
                  </a:lnTo>
                  <a:lnTo>
                    <a:pt x="4052" y="653"/>
                  </a:lnTo>
                  <a:lnTo>
                    <a:pt x="4031" y="634"/>
                  </a:lnTo>
                  <a:lnTo>
                    <a:pt x="4006" y="620"/>
                  </a:lnTo>
                  <a:lnTo>
                    <a:pt x="3985" y="606"/>
                  </a:lnTo>
                  <a:lnTo>
                    <a:pt x="3960" y="597"/>
                  </a:lnTo>
                  <a:lnTo>
                    <a:pt x="3935" y="588"/>
                  </a:lnTo>
                  <a:lnTo>
                    <a:pt x="3910" y="579"/>
                  </a:lnTo>
                  <a:lnTo>
                    <a:pt x="3893" y="574"/>
                  </a:lnTo>
                  <a:lnTo>
                    <a:pt x="3880" y="569"/>
                  </a:lnTo>
                  <a:lnTo>
                    <a:pt x="3868" y="569"/>
                  </a:lnTo>
                  <a:lnTo>
                    <a:pt x="3855" y="569"/>
                  </a:lnTo>
                  <a:lnTo>
                    <a:pt x="3839" y="565"/>
                  </a:lnTo>
                  <a:lnTo>
                    <a:pt x="3822" y="565"/>
                  </a:lnTo>
                  <a:lnTo>
                    <a:pt x="3809" y="565"/>
                  </a:lnTo>
                  <a:lnTo>
                    <a:pt x="3793" y="565"/>
                  </a:lnTo>
                  <a:lnTo>
                    <a:pt x="3776" y="565"/>
                  </a:lnTo>
                  <a:lnTo>
                    <a:pt x="3759" y="565"/>
                  </a:lnTo>
                  <a:lnTo>
                    <a:pt x="3742" y="569"/>
                  </a:lnTo>
                  <a:lnTo>
                    <a:pt x="3730" y="574"/>
                  </a:lnTo>
                  <a:lnTo>
                    <a:pt x="3709" y="574"/>
                  </a:lnTo>
                  <a:lnTo>
                    <a:pt x="3692" y="579"/>
                  </a:lnTo>
                  <a:lnTo>
                    <a:pt x="3675" y="588"/>
                  </a:lnTo>
                  <a:lnTo>
                    <a:pt x="3659" y="592"/>
                  </a:lnTo>
                  <a:lnTo>
                    <a:pt x="3642" y="602"/>
                  </a:lnTo>
                  <a:lnTo>
                    <a:pt x="3625" y="606"/>
                  </a:lnTo>
                  <a:lnTo>
                    <a:pt x="3604" y="620"/>
                  </a:lnTo>
                  <a:lnTo>
                    <a:pt x="3592" y="629"/>
                  </a:lnTo>
                  <a:lnTo>
                    <a:pt x="3583" y="629"/>
                  </a:lnTo>
                  <a:lnTo>
                    <a:pt x="3579" y="643"/>
                  </a:lnTo>
                  <a:lnTo>
                    <a:pt x="3571" y="657"/>
                  </a:lnTo>
                  <a:lnTo>
                    <a:pt x="3562" y="676"/>
                  </a:lnTo>
                  <a:lnTo>
                    <a:pt x="3550" y="699"/>
                  </a:lnTo>
                  <a:lnTo>
                    <a:pt x="3541" y="727"/>
                  </a:lnTo>
                  <a:lnTo>
                    <a:pt x="3533" y="740"/>
                  </a:lnTo>
                  <a:lnTo>
                    <a:pt x="3529" y="759"/>
                  </a:lnTo>
                  <a:lnTo>
                    <a:pt x="3525" y="777"/>
                  </a:lnTo>
                  <a:lnTo>
                    <a:pt x="3520" y="796"/>
                  </a:lnTo>
                  <a:lnTo>
                    <a:pt x="3516" y="814"/>
                  </a:lnTo>
                  <a:lnTo>
                    <a:pt x="3516" y="833"/>
                  </a:lnTo>
                  <a:lnTo>
                    <a:pt x="3512" y="851"/>
                  </a:lnTo>
                  <a:lnTo>
                    <a:pt x="3512" y="875"/>
                  </a:lnTo>
                  <a:lnTo>
                    <a:pt x="3512" y="893"/>
                  </a:lnTo>
                  <a:lnTo>
                    <a:pt x="3516" y="916"/>
                  </a:lnTo>
                  <a:lnTo>
                    <a:pt x="3516" y="935"/>
                  </a:lnTo>
                  <a:lnTo>
                    <a:pt x="3525" y="958"/>
                  </a:lnTo>
                  <a:lnTo>
                    <a:pt x="3529" y="976"/>
                  </a:lnTo>
                  <a:lnTo>
                    <a:pt x="3537" y="999"/>
                  </a:lnTo>
                  <a:lnTo>
                    <a:pt x="3546" y="1018"/>
                  </a:lnTo>
                  <a:lnTo>
                    <a:pt x="3558" y="1041"/>
                  </a:lnTo>
                  <a:lnTo>
                    <a:pt x="3571" y="1060"/>
                  </a:lnTo>
                  <a:lnTo>
                    <a:pt x="3587" y="1083"/>
                  </a:lnTo>
                  <a:lnTo>
                    <a:pt x="3604" y="1101"/>
                  </a:lnTo>
                  <a:lnTo>
                    <a:pt x="3629" y="1124"/>
                  </a:lnTo>
                  <a:lnTo>
                    <a:pt x="3638" y="1129"/>
                  </a:lnTo>
                  <a:lnTo>
                    <a:pt x="3650" y="1129"/>
                  </a:lnTo>
                  <a:lnTo>
                    <a:pt x="3667" y="1134"/>
                  </a:lnTo>
                  <a:lnTo>
                    <a:pt x="3684" y="1138"/>
                  </a:lnTo>
                  <a:lnTo>
                    <a:pt x="3709" y="1138"/>
                  </a:lnTo>
                  <a:lnTo>
                    <a:pt x="3730" y="1138"/>
                  </a:lnTo>
                  <a:lnTo>
                    <a:pt x="3755" y="1138"/>
                  </a:lnTo>
                  <a:lnTo>
                    <a:pt x="3776" y="1129"/>
                  </a:lnTo>
                  <a:lnTo>
                    <a:pt x="3797" y="1124"/>
                  </a:lnTo>
                  <a:lnTo>
                    <a:pt x="3818" y="1106"/>
                  </a:lnTo>
                  <a:lnTo>
                    <a:pt x="3834" y="1087"/>
                  </a:lnTo>
                  <a:lnTo>
                    <a:pt x="3843" y="1074"/>
                  </a:lnTo>
                  <a:lnTo>
                    <a:pt x="3847" y="1064"/>
                  </a:lnTo>
                  <a:lnTo>
                    <a:pt x="3855" y="1046"/>
                  </a:lnTo>
                  <a:lnTo>
                    <a:pt x="3859" y="1032"/>
                  </a:lnTo>
                  <a:lnTo>
                    <a:pt x="3864" y="1013"/>
                  </a:lnTo>
                  <a:lnTo>
                    <a:pt x="3864" y="995"/>
                  </a:lnTo>
                  <a:lnTo>
                    <a:pt x="3864" y="972"/>
                  </a:lnTo>
                  <a:lnTo>
                    <a:pt x="3864" y="949"/>
                  </a:lnTo>
                  <a:lnTo>
                    <a:pt x="3864" y="944"/>
                  </a:lnTo>
                  <a:lnTo>
                    <a:pt x="3864" y="935"/>
                  </a:lnTo>
                  <a:lnTo>
                    <a:pt x="3864" y="921"/>
                  </a:lnTo>
                  <a:lnTo>
                    <a:pt x="3864" y="907"/>
                  </a:lnTo>
                  <a:lnTo>
                    <a:pt x="3855" y="888"/>
                  </a:lnTo>
                  <a:lnTo>
                    <a:pt x="3855" y="865"/>
                  </a:lnTo>
                  <a:lnTo>
                    <a:pt x="3847" y="847"/>
                  </a:lnTo>
                  <a:lnTo>
                    <a:pt x="3847" y="828"/>
                  </a:lnTo>
                  <a:lnTo>
                    <a:pt x="3834" y="810"/>
                  </a:lnTo>
                  <a:lnTo>
                    <a:pt x="3830" y="791"/>
                  </a:lnTo>
                  <a:lnTo>
                    <a:pt x="3818" y="777"/>
                  </a:lnTo>
                  <a:lnTo>
                    <a:pt x="3805" y="773"/>
                  </a:lnTo>
                  <a:lnTo>
                    <a:pt x="3788" y="768"/>
                  </a:lnTo>
                  <a:lnTo>
                    <a:pt x="3772" y="768"/>
                  </a:lnTo>
                  <a:lnTo>
                    <a:pt x="3746" y="782"/>
                  </a:lnTo>
                  <a:lnTo>
                    <a:pt x="3730" y="801"/>
                  </a:lnTo>
                  <a:lnTo>
                    <a:pt x="3721" y="801"/>
                  </a:lnTo>
                  <a:lnTo>
                    <a:pt x="3713" y="814"/>
                  </a:lnTo>
                  <a:lnTo>
                    <a:pt x="3700" y="828"/>
                  </a:lnTo>
                  <a:lnTo>
                    <a:pt x="3692" y="851"/>
                  </a:lnTo>
                  <a:lnTo>
                    <a:pt x="3684" y="870"/>
                  </a:lnTo>
                  <a:lnTo>
                    <a:pt x="3688" y="893"/>
                  </a:lnTo>
                  <a:lnTo>
                    <a:pt x="3692" y="902"/>
                  </a:lnTo>
                  <a:lnTo>
                    <a:pt x="3700" y="912"/>
                  </a:lnTo>
                  <a:lnTo>
                    <a:pt x="3709" y="921"/>
                  </a:lnTo>
                  <a:lnTo>
                    <a:pt x="3730" y="935"/>
                  </a:lnTo>
                  <a:lnTo>
                    <a:pt x="3730" y="930"/>
                  </a:lnTo>
                  <a:lnTo>
                    <a:pt x="3730" y="916"/>
                  </a:lnTo>
                  <a:lnTo>
                    <a:pt x="3730" y="902"/>
                  </a:lnTo>
                  <a:lnTo>
                    <a:pt x="3738" y="888"/>
                  </a:lnTo>
                  <a:lnTo>
                    <a:pt x="3746" y="875"/>
                  </a:lnTo>
                  <a:lnTo>
                    <a:pt x="3759" y="870"/>
                  </a:lnTo>
                  <a:lnTo>
                    <a:pt x="3772" y="870"/>
                  </a:lnTo>
                  <a:lnTo>
                    <a:pt x="3797" y="888"/>
                  </a:lnTo>
                  <a:lnTo>
                    <a:pt x="3813" y="912"/>
                  </a:lnTo>
                  <a:lnTo>
                    <a:pt x="3818" y="939"/>
                  </a:lnTo>
                  <a:lnTo>
                    <a:pt x="3809" y="962"/>
                  </a:lnTo>
                  <a:lnTo>
                    <a:pt x="3797" y="990"/>
                  </a:lnTo>
                  <a:lnTo>
                    <a:pt x="3772" y="1009"/>
                  </a:lnTo>
                  <a:lnTo>
                    <a:pt x="3751" y="1018"/>
                  </a:lnTo>
                  <a:lnTo>
                    <a:pt x="3730" y="1023"/>
                  </a:lnTo>
                  <a:lnTo>
                    <a:pt x="3709" y="1013"/>
                  </a:lnTo>
                  <a:lnTo>
                    <a:pt x="3688" y="990"/>
                  </a:lnTo>
                  <a:lnTo>
                    <a:pt x="3667" y="962"/>
                  </a:lnTo>
                  <a:lnTo>
                    <a:pt x="3650" y="949"/>
                  </a:lnTo>
                  <a:lnTo>
                    <a:pt x="3642" y="930"/>
                  </a:lnTo>
                  <a:lnTo>
                    <a:pt x="3633" y="912"/>
                  </a:lnTo>
                  <a:lnTo>
                    <a:pt x="3629" y="898"/>
                  </a:lnTo>
                  <a:lnTo>
                    <a:pt x="3621" y="879"/>
                  </a:lnTo>
                  <a:lnTo>
                    <a:pt x="3621" y="861"/>
                  </a:lnTo>
                  <a:lnTo>
                    <a:pt x="3621" y="842"/>
                  </a:lnTo>
                  <a:lnTo>
                    <a:pt x="3629" y="824"/>
                  </a:lnTo>
                  <a:lnTo>
                    <a:pt x="3638" y="805"/>
                  </a:lnTo>
                  <a:lnTo>
                    <a:pt x="3654" y="787"/>
                  </a:lnTo>
                  <a:lnTo>
                    <a:pt x="3667" y="773"/>
                  </a:lnTo>
                  <a:lnTo>
                    <a:pt x="3680" y="768"/>
                  </a:lnTo>
                  <a:lnTo>
                    <a:pt x="3692" y="759"/>
                  </a:lnTo>
                  <a:lnTo>
                    <a:pt x="3709" y="750"/>
                  </a:lnTo>
                  <a:lnTo>
                    <a:pt x="3721" y="740"/>
                  </a:lnTo>
                  <a:lnTo>
                    <a:pt x="3738" y="731"/>
                  </a:lnTo>
                  <a:lnTo>
                    <a:pt x="3755" y="727"/>
                  </a:lnTo>
                  <a:lnTo>
                    <a:pt x="3767" y="727"/>
                  </a:lnTo>
                  <a:lnTo>
                    <a:pt x="3780" y="717"/>
                  </a:lnTo>
                  <a:lnTo>
                    <a:pt x="3797" y="717"/>
                  </a:lnTo>
                  <a:lnTo>
                    <a:pt x="3809" y="717"/>
                  </a:lnTo>
                  <a:lnTo>
                    <a:pt x="3822" y="727"/>
                  </a:lnTo>
                  <a:lnTo>
                    <a:pt x="3843" y="731"/>
                  </a:lnTo>
                  <a:lnTo>
                    <a:pt x="3868" y="740"/>
                  </a:lnTo>
                  <a:lnTo>
                    <a:pt x="3885" y="754"/>
                  </a:lnTo>
                  <a:lnTo>
                    <a:pt x="3906" y="777"/>
                  </a:lnTo>
                  <a:lnTo>
                    <a:pt x="3918" y="796"/>
                  </a:lnTo>
                  <a:lnTo>
                    <a:pt x="3931" y="824"/>
                  </a:lnTo>
                  <a:lnTo>
                    <a:pt x="3939" y="851"/>
                  </a:lnTo>
                  <a:lnTo>
                    <a:pt x="3947" y="879"/>
                  </a:lnTo>
                  <a:lnTo>
                    <a:pt x="3956" y="907"/>
                  </a:lnTo>
                  <a:lnTo>
                    <a:pt x="3960" y="939"/>
                  </a:lnTo>
                  <a:lnTo>
                    <a:pt x="3960" y="953"/>
                  </a:lnTo>
                  <a:lnTo>
                    <a:pt x="3960" y="972"/>
                  </a:lnTo>
                  <a:lnTo>
                    <a:pt x="3960" y="981"/>
                  </a:lnTo>
                  <a:lnTo>
                    <a:pt x="3964" y="999"/>
                  </a:lnTo>
                  <a:lnTo>
                    <a:pt x="3960" y="999"/>
                  </a:lnTo>
                  <a:lnTo>
                    <a:pt x="3960" y="1009"/>
                  </a:lnTo>
                  <a:lnTo>
                    <a:pt x="3956" y="1018"/>
                  </a:lnTo>
                  <a:lnTo>
                    <a:pt x="3952" y="1041"/>
                  </a:lnTo>
                  <a:lnTo>
                    <a:pt x="3943" y="1055"/>
                  </a:lnTo>
                  <a:lnTo>
                    <a:pt x="3931" y="1074"/>
                  </a:lnTo>
                  <a:lnTo>
                    <a:pt x="3918" y="1097"/>
                  </a:lnTo>
                  <a:lnTo>
                    <a:pt x="3906" y="1120"/>
                  </a:lnTo>
                  <a:lnTo>
                    <a:pt x="3880" y="1138"/>
                  </a:lnTo>
                  <a:lnTo>
                    <a:pt x="3859" y="1157"/>
                  </a:lnTo>
                  <a:lnTo>
                    <a:pt x="3843" y="1166"/>
                  </a:lnTo>
                  <a:lnTo>
                    <a:pt x="3830" y="1171"/>
                  </a:lnTo>
                  <a:lnTo>
                    <a:pt x="3818" y="1180"/>
                  </a:lnTo>
                  <a:lnTo>
                    <a:pt x="3805" y="1189"/>
                  </a:lnTo>
                  <a:lnTo>
                    <a:pt x="3784" y="1194"/>
                  </a:lnTo>
                  <a:lnTo>
                    <a:pt x="3767" y="1194"/>
                  </a:lnTo>
                  <a:lnTo>
                    <a:pt x="3746" y="1198"/>
                  </a:lnTo>
                  <a:lnTo>
                    <a:pt x="3730" y="1198"/>
                  </a:lnTo>
                  <a:lnTo>
                    <a:pt x="3705" y="1198"/>
                  </a:lnTo>
                  <a:lnTo>
                    <a:pt x="3684" y="1198"/>
                  </a:lnTo>
                  <a:lnTo>
                    <a:pt x="3659" y="1194"/>
                  </a:lnTo>
                  <a:lnTo>
                    <a:pt x="3638" y="1194"/>
                  </a:lnTo>
                  <a:lnTo>
                    <a:pt x="3608" y="1180"/>
                  </a:lnTo>
                  <a:lnTo>
                    <a:pt x="3583" y="1171"/>
                  </a:lnTo>
                  <a:lnTo>
                    <a:pt x="3562" y="1157"/>
                  </a:lnTo>
                  <a:lnTo>
                    <a:pt x="3546" y="1143"/>
                  </a:lnTo>
                  <a:lnTo>
                    <a:pt x="3525" y="1124"/>
                  </a:lnTo>
                  <a:lnTo>
                    <a:pt x="3508" y="1101"/>
                  </a:lnTo>
                  <a:lnTo>
                    <a:pt x="3495" y="1083"/>
                  </a:lnTo>
                  <a:lnTo>
                    <a:pt x="3483" y="1060"/>
                  </a:lnTo>
                  <a:lnTo>
                    <a:pt x="3474" y="1032"/>
                  </a:lnTo>
                  <a:lnTo>
                    <a:pt x="3466" y="1004"/>
                  </a:lnTo>
                  <a:lnTo>
                    <a:pt x="3453" y="976"/>
                  </a:lnTo>
                  <a:lnTo>
                    <a:pt x="3453" y="949"/>
                  </a:lnTo>
                  <a:lnTo>
                    <a:pt x="3445" y="921"/>
                  </a:lnTo>
                  <a:lnTo>
                    <a:pt x="3445" y="893"/>
                  </a:lnTo>
                  <a:lnTo>
                    <a:pt x="3445" y="861"/>
                  </a:lnTo>
                  <a:lnTo>
                    <a:pt x="3449" y="833"/>
                  </a:lnTo>
                  <a:lnTo>
                    <a:pt x="3449" y="814"/>
                  </a:lnTo>
                  <a:lnTo>
                    <a:pt x="3449" y="801"/>
                  </a:lnTo>
                  <a:lnTo>
                    <a:pt x="3453" y="787"/>
                  </a:lnTo>
                  <a:lnTo>
                    <a:pt x="3453" y="773"/>
                  </a:lnTo>
                  <a:lnTo>
                    <a:pt x="3462" y="740"/>
                  </a:lnTo>
                  <a:lnTo>
                    <a:pt x="3470" y="717"/>
                  </a:lnTo>
                  <a:lnTo>
                    <a:pt x="3479" y="685"/>
                  </a:lnTo>
                  <a:lnTo>
                    <a:pt x="3491" y="662"/>
                  </a:lnTo>
                  <a:lnTo>
                    <a:pt x="3504" y="634"/>
                  </a:lnTo>
                  <a:lnTo>
                    <a:pt x="3520" y="616"/>
                  </a:lnTo>
                  <a:lnTo>
                    <a:pt x="3537" y="592"/>
                  </a:lnTo>
                  <a:lnTo>
                    <a:pt x="3554" y="574"/>
                  </a:lnTo>
                  <a:lnTo>
                    <a:pt x="3571" y="555"/>
                  </a:lnTo>
                  <a:lnTo>
                    <a:pt x="3592" y="542"/>
                  </a:lnTo>
                  <a:lnTo>
                    <a:pt x="3613" y="528"/>
                  </a:lnTo>
                  <a:lnTo>
                    <a:pt x="3638" y="518"/>
                  </a:lnTo>
                  <a:lnTo>
                    <a:pt x="3646" y="514"/>
                  </a:lnTo>
                  <a:lnTo>
                    <a:pt x="3659" y="509"/>
                  </a:lnTo>
                  <a:lnTo>
                    <a:pt x="3675" y="509"/>
                  </a:lnTo>
                  <a:lnTo>
                    <a:pt x="3692" y="509"/>
                  </a:lnTo>
                  <a:lnTo>
                    <a:pt x="3709" y="509"/>
                  </a:lnTo>
                  <a:lnTo>
                    <a:pt x="3717" y="505"/>
                  </a:lnTo>
                  <a:lnTo>
                    <a:pt x="3730" y="505"/>
                  </a:lnTo>
                  <a:lnTo>
                    <a:pt x="3746" y="505"/>
                  </a:lnTo>
                  <a:lnTo>
                    <a:pt x="3763" y="505"/>
                  </a:lnTo>
                  <a:lnTo>
                    <a:pt x="3780" y="505"/>
                  </a:lnTo>
                  <a:lnTo>
                    <a:pt x="3797" y="505"/>
                  </a:lnTo>
                  <a:lnTo>
                    <a:pt x="3818" y="505"/>
                  </a:lnTo>
                  <a:lnTo>
                    <a:pt x="3843" y="509"/>
                  </a:lnTo>
                  <a:lnTo>
                    <a:pt x="3864" y="509"/>
                  </a:lnTo>
                  <a:lnTo>
                    <a:pt x="3885" y="518"/>
                  </a:lnTo>
                  <a:lnTo>
                    <a:pt x="3910" y="523"/>
                  </a:lnTo>
                  <a:lnTo>
                    <a:pt x="3939" y="532"/>
                  </a:lnTo>
                  <a:lnTo>
                    <a:pt x="3960" y="537"/>
                  </a:lnTo>
                  <a:lnTo>
                    <a:pt x="3985" y="546"/>
                  </a:lnTo>
                  <a:lnTo>
                    <a:pt x="4010" y="551"/>
                  </a:lnTo>
                  <a:lnTo>
                    <a:pt x="4039" y="565"/>
                  </a:lnTo>
                  <a:lnTo>
                    <a:pt x="4065" y="579"/>
                  </a:lnTo>
                  <a:lnTo>
                    <a:pt x="4094" y="592"/>
                  </a:lnTo>
                  <a:lnTo>
                    <a:pt x="4119" y="606"/>
                  </a:lnTo>
                  <a:lnTo>
                    <a:pt x="4144" y="629"/>
                  </a:lnTo>
                  <a:lnTo>
                    <a:pt x="4169" y="648"/>
                  </a:lnTo>
                  <a:lnTo>
                    <a:pt x="4190" y="671"/>
                  </a:lnTo>
                  <a:lnTo>
                    <a:pt x="4211" y="694"/>
                  </a:lnTo>
                  <a:lnTo>
                    <a:pt x="4236" y="727"/>
                  </a:lnTo>
                  <a:lnTo>
                    <a:pt x="4249" y="740"/>
                  </a:lnTo>
                  <a:lnTo>
                    <a:pt x="4257" y="754"/>
                  </a:lnTo>
                  <a:lnTo>
                    <a:pt x="4270" y="768"/>
                  </a:lnTo>
                  <a:lnTo>
                    <a:pt x="4278" y="787"/>
                  </a:lnTo>
                  <a:lnTo>
                    <a:pt x="4286" y="801"/>
                  </a:lnTo>
                  <a:lnTo>
                    <a:pt x="4295" y="819"/>
                  </a:lnTo>
                  <a:lnTo>
                    <a:pt x="4307" y="838"/>
                  </a:lnTo>
                  <a:lnTo>
                    <a:pt x="4316" y="861"/>
                  </a:lnTo>
                  <a:lnTo>
                    <a:pt x="4316" y="865"/>
                  </a:lnTo>
                  <a:lnTo>
                    <a:pt x="4324" y="879"/>
                  </a:lnTo>
                  <a:lnTo>
                    <a:pt x="4324" y="888"/>
                  </a:lnTo>
                  <a:lnTo>
                    <a:pt x="4332" y="907"/>
                  </a:lnTo>
                  <a:lnTo>
                    <a:pt x="4341" y="921"/>
                  </a:lnTo>
                  <a:lnTo>
                    <a:pt x="4349" y="939"/>
                  </a:lnTo>
                  <a:lnTo>
                    <a:pt x="4353" y="958"/>
                  </a:lnTo>
                  <a:lnTo>
                    <a:pt x="4362" y="976"/>
                  </a:lnTo>
                  <a:lnTo>
                    <a:pt x="4370" y="1004"/>
                  </a:lnTo>
                  <a:lnTo>
                    <a:pt x="4374" y="1027"/>
                  </a:lnTo>
                  <a:lnTo>
                    <a:pt x="4383" y="1050"/>
                  </a:lnTo>
                  <a:lnTo>
                    <a:pt x="4391" y="1083"/>
                  </a:lnTo>
                  <a:lnTo>
                    <a:pt x="4395" y="1092"/>
                  </a:lnTo>
                  <a:lnTo>
                    <a:pt x="4399" y="1111"/>
                  </a:lnTo>
                  <a:lnTo>
                    <a:pt x="4399" y="1124"/>
                  </a:lnTo>
                  <a:lnTo>
                    <a:pt x="4408" y="1143"/>
                  </a:lnTo>
                  <a:lnTo>
                    <a:pt x="4408" y="1171"/>
                  </a:lnTo>
                  <a:lnTo>
                    <a:pt x="4412" y="1198"/>
                  </a:lnTo>
                  <a:lnTo>
                    <a:pt x="4412" y="1217"/>
                  </a:lnTo>
                  <a:lnTo>
                    <a:pt x="4416" y="1235"/>
                  </a:lnTo>
                  <a:lnTo>
                    <a:pt x="4420" y="1249"/>
                  </a:lnTo>
                  <a:lnTo>
                    <a:pt x="4420" y="1268"/>
                  </a:lnTo>
                  <a:lnTo>
                    <a:pt x="4420" y="1282"/>
                  </a:lnTo>
                  <a:lnTo>
                    <a:pt x="4420" y="1296"/>
                  </a:lnTo>
                  <a:lnTo>
                    <a:pt x="4420" y="1314"/>
                  </a:lnTo>
                  <a:lnTo>
                    <a:pt x="4420" y="1333"/>
                  </a:lnTo>
                  <a:lnTo>
                    <a:pt x="4420" y="1346"/>
                  </a:lnTo>
                  <a:lnTo>
                    <a:pt x="4420" y="1365"/>
                  </a:lnTo>
                  <a:lnTo>
                    <a:pt x="4420" y="1379"/>
                  </a:lnTo>
                  <a:lnTo>
                    <a:pt x="4420" y="1402"/>
                  </a:lnTo>
                  <a:lnTo>
                    <a:pt x="4416" y="1416"/>
                  </a:lnTo>
                  <a:lnTo>
                    <a:pt x="4412" y="1434"/>
                  </a:lnTo>
                  <a:lnTo>
                    <a:pt x="4412" y="1448"/>
                  </a:lnTo>
                  <a:lnTo>
                    <a:pt x="4408" y="1467"/>
                  </a:lnTo>
                  <a:lnTo>
                    <a:pt x="4404" y="1485"/>
                  </a:lnTo>
                  <a:lnTo>
                    <a:pt x="4399" y="1499"/>
                  </a:lnTo>
                  <a:lnTo>
                    <a:pt x="4395" y="1518"/>
                  </a:lnTo>
                  <a:lnTo>
                    <a:pt x="4391" y="1536"/>
                  </a:lnTo>
                  <a:lnTo>
                    <a:pt x="4383" y="1550"/>
                  </a:lnTo>
                  <a:lnTo>
                    <a:pt x="4378" y="1568"/>
                  </a:lnTo>
                  <a:lnTo>
                    <a:pt x="4370" y="1582"/>
                  </a:lnTo>
                  <a:lnTo>
                    <a:pt x="4366" y="1601"/>
                  </a:lnTo>
                  <a:lnTo>
                    <a:pt x="4358" y="1615"/>
                  </a:lnTo>
                  <a:lnTo>
                    <a:pt x="4349" y="1629"/>
                  </a:lnTo>
                  <a:lnTo>
                    <a:pt x="4341" y="1647"/>
                  </a:lnTo>
                  <a:lnTo>
                    <a:pt x="4332" y="1666"/>
                  </a:lnTo>
                  <a:lnTo>
                    <a:pt x="4324" y="1675"/>
                  </a:lnTo>
                  <a:lnTo>
                    <a:pt x="4312" y="1684"/>
                  </a:lnTo>
                  <a:lnTo>
                    <a:pt x="4299" y="1707"/>
                  </a:lnTo>
                  <a:lnTo>
                    <a:pt x="4282" y="1721"/>
                  </a:lnTo>
                  <a:lnTo>
                    <a:pt x="4257" y="1749"/>
                  </a:lnTo>
                  <a:lnTo>
                    <a:pt x="4245" y="1758"/>
                  </a:lnTo>
                  <a:lnTo>
                    <a:pt x="4228" y="1772"/>
                  </a:lnTo>
                  <a:lnTo>
                    <a:pt x="4211" y="1786"/>
                  </a:lnTo>
                  <a:lnTo>
                    <a:pt x="4194" y="1800"/>
                  </a:lnTo>
                  <a:lnTo>
                    <a:pt x="4173" y="1809"/>
                  </a:lnTo>
                  <a:lnTo>
                    <a:pt x="4148" y="1823"/>
                  </a:lnTo>
                  <a:lnTo>
                    <a:pt x="4123" y="1832"/>
                  </a:lnTo>
                  <a:lnTo>
                    <a:pt x="4102" y="1846"/>
                  </a:lnTo>
                  <a:lnTo>
                    <a:pt x="4086" y="1855"/>
                  </a:lnTo>
                  <a:lnTo>
                    <a:pt x="4073" y="1860"/>
                  </a:lnTo>
                  <a:lnTo>
                    <a:pt x="4060" y="1865"/>
                  </a:lnTo>
                  <a:lnTo>
                    <a:pt x="4048" y="1869"/>
                  </a:lnTo>
                  <a:lnTo>
                    <a:pt x="4031" y="1874"/>
                  </a:lnTo>
                  <a:lnTo>
                    <a:pt x="4014" y="1878"/>
                  </a:lnTo>
                  <a:lnTo>
                    <a:pt x="3998" y="1888"/>
                  </a:lnTo>
                  <a:lnTo>
                    <a:pt x="3985" y="1897"/>
                  </a:lnTo>
                  <a:lnTo>
                    <a:pt x="3964" y="1897"/>
                  </a:lnTo>
                  <a:lnTo>
                    <a:pt x="3947" y="1902"/>
                  </a:lnTo>
                  <a:lnTo>
                    <a:pt x="3931" y="1906"/>
                  </a:lnTo>
                  <a:lnTo>
                    <a:pt x="3910" y="1911"/>
                  </a:lnTo>
                  <a:lnTo>
                    <a:pt x="3893" y="1915"/>
                  </a:lnTo>
                  <a:lnTo>
                    <a:pt x="3872" y="1920"/>
                  </a:lnTo>
                  <a:lnTo>
                    <a:pt x="3851" y="1920"/>
                  </a:lnTo>
                  <a:lnTo>
                    <a:pt x="3830" y="1929"/>
                  </a:lnTo>
                  <a:lnTo>
                    <a:pt x="3809" y="1929"/>
                  </a:lnTo>
                  <a:lnTo>
                    <a:pt x="3784" y="1929"/>
                  </a:lnTo>
                  <a:lnTo>
                    <a:pt x="3763" y="1934"/>
                  </a:lnTo>
                  <a:lnTo>
                    <a:pt x="3742" y="1939"/>
                  </a:lnTo>
                  <a:lnTo>
                    <a:pt x="3717" y="1939"/>
                  </a:lnTo>
                  <a:lnTo>
                    <a:pt x="3692" y="1939"/>
                  </a:lnTo>
                  <a:lnTo>
                    <a:pt x="3667" y="1943"/>
                  </a:lnTo>
                  <a:lnTo>
                    <a:pt x="3646" y="1943"/>
                  </a:lnTo>
                  <a:lnTo>
                    <a:pt x="3642" y="1943"/>
                  </a:lnTo>
                  <a:lnTo>
                    <a:pt x="3629" y="1943"/>
                  </a:lnTo>
                  <a:lnTo>
                    <a:pt x="3617" y="1943"/>
                  </a:lnTo>
                  <a:lnTo>
                    <a:pt x="3608" y="1943"/>
                  </a:lnTo>
                  <a:lnTo>
                    <a:pt x="3596" y="1943"/>
                  </a:lnTo>
                  <a:lnTo>
                    <a:pt x="3583" y="1948"/>
                  </a:lnTo>
                  <a:lnTo>
                    <a:pt x="3562" y="1943"/>
                  </a:lnTo>
                  <a:lnTo>
                    <a:pt x="3546" y="1943"/>
                  </a:lnTo>
                  <a:lnTo>
                    <a:pt x="3520" y="1943"/>
                  </a:lnTo>
                  <a:lnTo>
                    <a:pt x="3500" y="1939"/>
                  </a:lnTo>
                  <a:lnTo>
                    <a:pt x="3483" y="1939"/>
                  </a:lnTo>
                  <a:lnTo>
                    <a:pt x="3474" y="1934"/>
                  </a:lnTo>
                  <a:lnTo>
                    <a:pt x="3458" y="1929"/>
                  </a:lnTo>
                  <a:lnTo>
                    <a:pt x="3445" y="1929"/>
                  </a:lnTo>
                  <a:lnTo>
                    <a:pt x="3428" y="1925"/>
                  </a:lnTo>
                  <a:lnTo>
                    <a:pt x="3412" y="1920"/>
                  </a:lnTo>
                  <a:lnTo>
                    <a:pt x="3395" y="1920"/>
                  </a:lnTo>
                  <a:lnTo>
                    <a:pt x="3378" y="1915"/>
                  </a:lnTo>
                  <a:lnTo>
                    <a:pt x="3357" y="1911"/>
                  </a:lnTo>
                  <a:lnTo>
                    <a:pt x="3340" y="1902"/>
                  </a:lnTo>
                  <a:lnTo>
                    <a:pt x="3320" y="1897"/>
                  </a:lnTo>
                  <a:lnTo>
                    <a:pt x="3303" y="1892"/>
                  </a:lnTo>
                  <a:lnTo>
                    <a:pt x="3278" y="1883"/>
                  </a:lnTo>
                  <a:lnTo>
                    <a:pt x="3257" y="1878"/>
                  </a:lnTo>
                  <a:lnTo>
                    <a:pt x="3232" y="1874"/>
                  </a:lnTo>
                  <a:lnTo>
                    <a:pt x="3215" y="1869"/>
                  </a:lnTo>
                  <a:lnTo>
                    <a:pt x="3190" y="1855"/>
                  </a:lnTo>
                  <a:lnTo>
                    <a:pt x="3165" y="1846"/>
                  </a:lnTo>
                  <a:lnTo>
                    <a:pt x="3140" y="1837"/>
                  </a:lnTo>
                  <a:lnTo>
                    <a:pt x="3114" y="1832"/>
                  </a:lnTo>
                  <a:lnTo>
                    <a:pt x="3085" y="1818"/>
                  </a:lnTo>
                  <a:lnTo>
                    <a:pt x="3056" y="1809"/>
                  </a:lnTo>
                  <a:lnTo>
                    <a:pt x="3031" y="1795"/>
                  </a:lnTo>
                  <a:lnTo>
                    <a:pt x="3001" y="1786"/>
                  </a:lnTo>
                  <a:lnTo>
                    <a:pt x="2968" y="1772"/>
                  </a:lnTo>
                  <a:lnTo>
                    <a:pt x="2939" y="1758"/>
                  </a:lnTo>
                  <a:lnTo>
                    <a:pt x="2905" y="1740"/>
                  </a:lnTo>
                  <a:lnTo>
                    <a:pt x="2876" y="1726"/>
                  </a:lnTo>
                  <a:lnTo>
                    <a:pt x="2838" y="1712"/>
                  </a:lnTo>
                  <a:lnTo>
                    <a:pt x="2805" y="1693"/>
                  </a:lnTo>
                  <a:lnTo>
                    <a:pt x="2771" y="1679"/>
                  </a:lnTo>
                  <a:lnTo>
                    <a:pt x="2738" y="1666"/>
                  </a:lnTo>
                  <a:lnTo>
                    <a:pt x="2700" y="1642"/>
                  </a:lnTo>
                  <a:lnTo>
                    <a:pt x="2662" y="1624"/>
                  </a:lnTo>
                  <a:lnTo>
                    <a:pt x="2625" y="1601"/>
                  </a:lnTo>
                  <a:lnTo>
                    <a:pt x="2587" y="1582"/>
                  </a:lnTo>
                  <a:lnTo>
                    <a:pt x="2545" y="1559"/>
                  </a:lnTo>
                  <a:lnTo>
                    <a:pt x="2508" y="1541"/>
                  </a:lnTo>
                  <a:lnTo>
                    <a:pt x="2462" y="1518"/>
                  </a:lnTo>
                  <a:lnTo>
                    <a:pt x="2424" y="1494"/>
                  </a:lnTo>
                  <a:lnTo>
                    <a:pt x="2415" y="1490"/>
                  </a:lnTo>
                  <a:lnTo>
                    <a:pt x="2399" y="1481"/>
                  </a:lnTo>
                  <a:lnTo>
                    <a:pt x="2378" y="1471"/>
                  </a:lnTo>
                  <a:lnTo>
                    <a:pt x="2365" y="1462"/>
                  </a:lnTo>
                  <a:lnTo>
                    <a:pt x="2348" y="1453"/>
                  </a:lnTo>
                  <a:lnTo>
                    <a:pt x="2328" y="1444"/>
                  </a:lnTo>
                  <a:lnTo>
                    <a:pt x="2302" y="1430"/>
                  </a:lnTo>
                  <a:lnTo>
                    <a:pt x="2273" y="1416"/>
                  </a:lnTo>
                  <a:lnTo>
                    <a:pt x="2244" y="1402"/>
                  </a:lnTo>
                  <a:lnTo>
                    <a:pt x="2215" y="1388"/>
                  </a:lnTo>
                  <a:lnTo>
                    <a:pt x="2185" y="1374"/>
                  </a:lnTo>
                  <a:lnTo>
                    <a:pt x="2152" y="1356"/>
                  </a:lnTo>
                  <a:lnTo>
                    <a:pt x="2114" y="1337"/>
                  </a:lnTo>
                  <a:lnTo>
                    <a:pt x="2081" y="1319"/>
                  </a:lnTo>
                  <a:lnTo>
                    <a:pt x="2035" y="1296"/>
                  </a:lnTo>
                  <a:lnTo>
                    <a:pt x="1997" y="1277"/>
                  </a:lnTo>
                  <a:lnTo>
                    <a:pt x="1951" y="1254"/>
                  </a:lnTo>
                  <a:lnTo>
                    <a:pt x="1909" y="1231"/>
                  </a:lnTo>
                  <a:lnTo>
                    <a:pt x="1859" y="1208"/>
                  </a:lnTo>
                  <a:lnTo>
                    <a:pt x="1817" y="1185"/>
                  </a:lnTo>
                  <a:lnTo>
                    <a:pt x="1767" y="1157"/>
                  </a:lnTo>
                  <a:lnTo>
                    <a:pt x="1721" y="1138"/>
                  </a:lnTo>
                  <a:lnTo>
                    <a:pt x="1670" y="1111"/>
                  </a:lnTo>
                  <a:lnTo>
                    <a:pt x="1620" y="1083"/>
                  </a:lnTo>
                  <a:lnTo>
                    <a:pt x="1566" y="1050"/>
                  </a:lnTo>
                  <a:lnTo>
                    <a:pt x="1516" y="1027"/>
                  </a:lnTo>
                  <a:lnTo>
                    <a:pt x="1465" y="999"/>
                  </a:lnTo>
                  <a:lnTo>
                    <a:pt x="1411" y="972"/>
                  </a:lnTo>
                  <a:lnTo>
                    <a:pt x="1357" y="944"/>
                  </a:lnTo>
                  <a:lnTo>
                    <a:pt x="1306" y="921"/>
                  </a:lnTo>
                  <a:lnTo>
                    <a:pt x="1252" y="888"/>
                  </a:lnTo>
                  <a:lnTo>
                    <a:pt x="1193" y="861"/>
                  </a:lnTo>
                  <a:lnTo>
                    <a:pt x="1139" y="828"/>
                  </a:lnTo>
                  <a:lnTo>
                    <a:pt x="1089" y="805"/>
                  </a:lnTo>
                  <a:lnTo>
                    <a:pt x="1030" y="773"/>
                  </a:lnTo>
                  <a:lnTo>
                    <a:pt x="980" y="745"/>
                  </a:lnTo>
                  <a:lnTo>
                    <a:pt x="925" y="717"/>
                  </a:lnTo>
                  <a:lnTo>
                    <a:pt x="875" y="690"/>
                  </a:lnTo>
                  <a:lnTo>
                    <a:pt x="825" y="662"/>
                  </a:lnTo>
                  <a:lnTo>
                    <a:pt x="771" y="634"/>
                  </a:lnTo>
                  <a:lnTo>
                    <a:pt x="716" y="606"/>
                  </a:lnTo>
                  <a:lnTo>
                    <a:pt x="670" y="579"/>
                  </a:lnTo>
                  <a:lnTo>
                    <a:pt x="620" y="551"/>
                  </a:lnTo>
                  <a:lnTo>
                    <a:pt x="574" y="523"/>
                  </a:lnTo>
                  <a:lnTo>
                    <a:pt x="528" y="500"/>
                  </a:lnTo>
                  <a:lnTo>
                    <a:pt x="486" y="477"/>
                  </a:lnTo>
                  <a:lnTo>
                    <a:pt x="440" y="449"/>
                  </a:lnTo>
                  <a:lnTo>
                    <a:pt x="398" y="426"/>
                  </a:lnTo>
                  <a:lnTo>
                    <a:pt x="352" y="398"/>
                  </a:lnTo>
                  <a:lnTo>
                    <a:pt x="314" y="380"/>
                  </a:lnTo>
                  <a:lnTo>
                    <a:pt x="277" y="352"/>
                  </a:lnTo>
                  <a:lnTo>
                    <a:pt x="243" y="333"/>
                  </a:lnTo>
                  <a:lnTo>
                    <a:pt x="210" y="310"/>
                  </a:lnTo>
                  <a:lnTo>
                    <a:pt x="176" y="296"/>
                  </a:lnTo>
                  <a:lnTo>
                    <a:pt x="147" y="273"/>
                  </a:lnTo>
                  <a:lnTo>
                    <a:pt x="122" y="255"/>
                  </a:lnTo>
                  <a:lnTo>
                    <a:pt x="97" y="241"/>
                  </a:lnTo>
                  <a:lnTo>
                    <a:pt x="72" y="222"/>
                  </a:lnTo>
                  <a:lnTo>
                    <a:pt x="51" y="204"/>
                  </a:lnTo>
                  <a:lnTo>
                    <a:pt x="34" y="195"/>
                  </a:lnTo>
                  <a:lnTo>
                    <a:pt x="17" y="181"/>
                  </a:lnTo>
                  <a:lnTo>
                    <a:pt x="9" y="171"/>
                  </a:lnTo>
                  <a:lnTo>
                    <a:pt x="0" y="111"/>
                  </a:lnTo>
                  <a:lnTo>
                    <a:pt x="268" y="0"/>
                  </a:lnTo>
                  <a:lnTo>
                    <a:pt x="260" y="1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53" name="Freeform 54"/>
            <p:cNvSpPr>
              <a:spLocks/>
            </p:cNvSpPr>
            <p:nvPr/>
          </p:nvSpPr>
          <p:spPr bwMode="auto">
            <a:xfrm>
              <a:off x="-280" y="1841"/>
              <a:ext cx="3939" cy="1744"/>
            </a:xfrm>
            <a:custGeom>
              <a:avLst/>
              <a:gdLst>
                <a:gd name="T0" fmla="*/ 75 w 3939"/>
                <a:gd name="T1" fmla="*/ 37 h 1744"/>
                <a:gd name="T2" fmla="*/ 234 w 3939"/>
                <a:gd name="T3" fmla="*/ 139 h 1744"/>
                <a:gd name="T4" fmla="*/ 469 w 3939"/>
                <a:gd name="T5" fmla="*/ 282 h 1744"/>
                <a:gd name="T6" fmla="*/ 762 w 3939"/>
                <a:gd name="T7" fmla="*/ 454 h 1744"/>
                <a:gd name="T8" fmla="*/ 1092 w 3939"/>
                <a:gd name="T9" fmla="*/ 653 h 1744"/>
                <a:gd name="T10" fmla="*/ 1448 w 3939"/>
                <a:gd name="T11" fmla="*/ 856 h 1744"/>
                <a:gd name="T12" fmla="*/ 1812 w 3939"/>
                <a:gd name="T13" fmla="*/ 1060 h 1744"/>
                <a:gd name="T14" fmla="*/ 2168 w 3939"/>
                <a:gd name="T15" fmla="*/ 1249 h 1744"/>
                <a:gd name="T16" fmla="*/ 2499 w 3939"/>
                <a:gd name="T17" fmla="*/ 1416 h 1744"/>
                <a:gd name="T18" fmla="*/ 2787 w 3939"/>
                <a:gd name="T19" fmla="*/ 1541 h 1744"/>
                <a:gd name="T20" fmla="*/ 2972 w 3939"/>
                <a:gd name="T21" fmla="*/ 1610 h 1744"/>
                <a:gd name="T22" fmla="*/ 3114 w 3939"/>
                <a:gd name="T23" fmla="*/ 1642 h 1744"/>
                <a:gd name="T24" fmla="*/ 3260 w 3939"/>
                <a:gd name="T25" fmla="*/ 1670 h 1744"/>
                <a:gd name="T26" fmla="*/ 3411 w 3939"/>
                <a:gd name="T27" fmla="*/ 1675 h 1744"/>
                <a:gd name="T28" fmla="*/ 3553 w 3939"/>
                <a:gd name="T29" fmla="*/ 1666 h 1744"/>
                <a:gd name="T30" fmla="*/ 3683 w 3939"/>
                <a:gd name="T31" fmla="*/ 1624 h 1744"/>
                <a:gd name="T32" fmla="*/ 3784 w 3939"/>
                <a:gd name="T33" fmla="*/ 1555 h 1744"/>
                <a:gd name="T34" fmla="*/ 3851 w 3939"/>
                <a:gd name="T35" fmla="*/ 1444 h 1744"/>
                <a:gd name="T36" fmla="*/ 3876 w 3939"/>
                <a:gd name="T37" fmla="*/ 1291 h 1744"/>
                <a:gd name="T38" fmla="*/ 3851 w 3939"/>
                <a:gd name="T39" fmla="*/ 1087 h 1744"/>
                <a:gd name="T40" fmla="*/ 3767 w 3939"/>
                <a:gd name="T41" fmla="*/ 838 h 1744"/>
                <a:gd name="T42" fmla="*/ 3683 w 3939"/>
                <a:gd name="T43" fmla="*/ 731 h 1744"/>
                <a:gd name="T44" fmla="*/ 3558 w 3939"/>
                <a:gd name="T45" fmla="*/ 666 h 1744"/>
                <a:gd name="T46" fmla="*/ 3440 w 3939"/>
                <a:gd name="T47" fmla="*/ 690 h 1744"/>
                <a:gd name="T48" fmla="*/ 3357 w 3939"/>
                <a:gd name="T49" fmla="*/ 801 h 1744"/>
                <a:gd name="T50" fmla="*/ 3286 w 3939"/>
                <a:gd name="T51" fmla="*/ 801 h 1744"/>
                <a:gd name="T52" fmla="*/ 3353 w 3939"/>
                <a:gd name="T53" fmla="*/ 694 h 1744"/>
                <a:gd name="T54" fmla="*/ 3457 w 3939"/>
                <a:gd name="T55" fmla="*/ 625 h 1744"/>
                <a:gd name="T56" fmla="*/ 3574 w 3939"/>
                <a:gd name="T57" fmla="*/ 606 h 1744"/>
                <a:gd name="T58" fmla="*/ 3662 w 3939"/>
                <a:gd name="T59" fmla="*/ 629 h 1744"/>
                <a:gd name="T60" fmla="*/ 3809 w 3939"/>
                <a:gd name="T61" fmla="*/ 745 h 1744"/>
                <a:gd name="T62" fmla="*/ 3863 w 3939"/>
                <a:gd name="T63" fmla="*/ 870 h 1744"/>
                <a:gd name="T64" fmla="*/ 3909 w 3939"/>
                <a:gd name="T65" fmla="*/ 1046 h 1744"/>
                <a:gd name="T66" fmla="*/ 3934 w 3939"/>
                <a:gd name="T67" fmla="*/ 1222 h 1744"/>
                <a:gd name="T68" fmla="*/ 3934 w 3939"/>
                <a:gd name="T69" fmla="*/ 1337 h 1744"/>
                <a:gd name="T70" fmla="*/ 3913 w 3939"/>
                <a:gd name="T71" fmla="*/ 1494 h 1744"/>
                <a:gd name="T72" fmla="*/ 3846 w 3939"/>
                <a:gd name="T73" fmla="*/ 1615 h 1744"/>
                <a:gd name="T74" fmla="*/ 3721 w 3939"/>
                <a:gd name="T75" fmla="*/ 1698 h 1744"/>
                <a:gd name="T76" fmla="*/ 3633 w 3939"/>
                <a:gd name="T77" fmla="*/ 1721 h 1744"/>
                <a:gd name="T78" fmla="*/ 3541 w 3939"/>
                <a:gd name="T79" fmla="*/ 1735 h 1744"/>
                <a:gd name="T80" fmla="*/ 3440 w 3939"/>
                <a:gd name="T81" fmla="*/ 1740 h 1744"/>
                <a:gd name="T82" fmla="*/ 3340 w 3939"/>
                <a:gd name="T83" fmla="*/ 1744 h 1744"/>
                <a:gd name="T84" fmla="*/ 3231 w 3939"/>
                <a:gd name="T85" fmla="*/ 1735 h 1744"/>
                <a:gd name="T86" fmla="*/ 3131 w 3939"/>
                <a:gd name="T87" fmla="*/ 1721 h 1744"/>
                <a:gd name="T88" fmla="*/ 3034 w 3939"/>
                <a:gd name="T89" fmla="*/ 1698 h 1744"/>
                <a:gd name="T90" fmla="*/ 2947 w 3939"/>
                <a:gd name="T91" fmla="*/ 1679 h 1744"/>
                <a:gd name="T92" fmla="*/ 2796 w 3939"/>
                <a:gd name="T93" fmla="*/ 1629 h 1744"/>
                <a:gd name="T94" fmla="*/ 2624 w 3939"/>
                <a:gd name="T95" fmla="*/ 1555 h 1744"/>
                <a:gd name="T96" fmla="*/ 2440 w 3939"/>
                <a:gd name="T97" fmla="*/ 1467 h 1744"/>
                <a:gd name="T98" fmla="*/ 2239 w 3939"/>
                <a:gd name="T99" fmla="*/ 1365 h 1744"/>
                <a:gd name="T100" fmla="*/ 2022 w 3939"/>
                <a:gd name="T101" fmla="*/ 1249 h 1744"/>
                <a:gd name="T102" fmla="*/ 1779 w 3939"/>
                <a:gd name="T103" fmla="*/ 1120 h 1744"/>
                <a:gd name="T104" fmla="*/ 1511 w 3939"/>
                <a:gd name="T105" fmla="*/ 967 h 1744"/>
                <a:gd name="T106" fmla="*/ 1214 w 3939"/>
                <a:gd name="T107" fmla="*/ 801 h 1744"/>
                <a:gd name="T108" fmla="*/ 887 w 3939"/>
                <a:gd name="T109" fmla="*/ 616 h 1744"/>
                <a:gd name="T110" fmla="*/ 531 w 3939"/>
                <a:gd name="T111" fmla="*/ 412 h 1744"/>
                <a:gd name="T112" fmla="*/ 138 w 3939"/>
                <a:gd name="T113" fmla="*/ 195 h 174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939" h="1744">
                  <a:moveTo>
                    <a:pt x="8" y="0"/>
                  </a:moveTo>
                  <a:lnTo>
                    <a:pt x="12" y="0"/>
                  </a:lnTo>
                  <a:lnTo>
                    <a:pt x="29" y="14"/>
                  </a:lnTo>
                  <a:lnTo>
                    <a:pt x="42" y="19"/>
                  </a:lnTo>
                  <a:lnTo>
                    <a:pt x="58" y="33"/>
                  </a:lnTo>
                  <a:lnTo>
                    <a:pt x="75" y="37"/>
                  </a:lnTo>
                  <a:lnTo>
                    <a:pt x="100" y="56"/>
                  </a:lnTo>
                  <a:lnTo>
                    <a:pt x="117" y="65"/>
                  </a:lnTo>
                  <a:lnTo>
                    <a:pt x="142" y="84"/>
                  </a:lnTo>
                  <a:lnTo>
                    <a:pt x="172" y="102"/>
                  </a:lnTo>
                  <a:lnTo>
                    <a:pt x="205" y="121"/>
                  </a:lnTo>
                  <a:lnTo>
                    <a:pt x="234" y="139"/>
                  </a:lnTo>
                  <a:lnTo>
                    <a:pt x="272" y="162"/>
                  </a:lnTo>
                  <a:lnTo>
                    <a:pt x="305" y="185"/>
                  </a:lnTo>
                  <a:lnTo>
                    <a:pt x="347" y="208"/>
                  </a:lnTo>
                  <a:lnTo>
                    <a:pt x="385" y="232"/>
                  </a:lnTo>
                  <a:lnTo>
                    <a:pt x="427" y="255"/>
                  </a:lnTo>
                  <a:lnTo>
                    <a:pt x="469" y="282"/>
                  </a:lnTo>
                  <a:lnTo>
                    <a:pt x="515" y="310"/>
                  </a:lnTo>
                  <a:lnTo>
                    <a:pt x="561" y="338"/>
                  </a:lnTo>
                  <a:lnTo>
                    <a:pt x="607" y="366"/>
                  </a:lnTo>
                  <a:lnTo>
                    <a:pt x="657" y="394"/>
                  </a:lnTo>
                  <a:lnTo>
                    <a:pt x="711" y="426"/>
                  </a:lnTo>
                  <a:lnTo>
                    <a:pt x="762" y="454"/>
                  </a:lnTo>
                  <a:lnTo>
                    <a:pt x="816" y="486"/>
                  </a:lnTo>
                  <a:lnTo>
                    <a:pt x="866" y="518"/>
                  </a:lnTo>
                  <a:lnTo>
                    <a:pt x="925" y="551"/>
                  </a:lnTo>
                  <a:lnTo>
                    <a:pt x="979" y="588"/>
                  </a:lnTo>
                  <a:lnTo>
                    <a:pt x="1034" y="620"/>
                  </a:lnTo>
                  <a:lnTo>
                    <a:pt x="1092" y="653"/>
                  </a:lnTo>
                  <a:lnTo>
                    <a:pt x="1155" y="690"/>
                  </a:lnTo>
                  <a:lnTo>
                    <a:pt x="1210" y="722"/>
                  </a:lnTo>
                  <a:lnTo>
                    <a:pt x="1268" y="754"/>
                  </a:lnTo>
                  <a:lnTo>
                    <a:pt x="1331" y="787"/>
                  </a:lnTo>
                  <a:lnTo>
                    <a:pt x="1390" y="824"/>
                  </a:lnTo>
                  <a:lnTo>
                    <a:pt x="1448" y="856"/>
                  </a:lnTo>
                  <a:lnTo>
                    <a:pt x="1511" y="893"/>
                  </a:lnTo>
                  <a:lnTo>
                    <a:pt x="1569" y="925"/>
                  </a:lnTo>
                  <a:lnTo>
                    <a:pt x="1632" y="962"/>
                  </a:lnTo>
                  <a:lnTo>
                    <a:pt x="1695" y="995"/>
                  </a:lnTo>
                  <a:lnTo>
                    <a:pt x="1754" y="1027"/>
                  </a:lnTo>
                  <a:lnTo>
                    <a:pt x="1812" y="1060"/>
                  </a:lnTo>
                  <a:lnTo>
                    <a:pt x="1875" y="1092"/>
                  </a:lnTo>
                  <a:lnTo>
                    <a:pt x="1934" y="1124"/>
                  </a:lnTo>
                  <a:lnTo>
                    <a:pt x="1992" y="1157"/>
                  </a:lnTo>
                  <a:lnTo>
                    <a:pt x="2051" y="1189"/>
                  </a:lnTo>
                  <a:lnTo>
                    <a:pt x="2114" y="1222"/>
                  </a:lnTo>
                  <a:lnTo>
                    <a:pt x="2168" y="1249"/>
                  </a:lnTo>
                  <a:lnTo>
                    <a:pt x="2227" y="1277"/>
                  </a:lnTo>
                  <a:lnTo>
                    <a:pt x="2281" y="1305"/>
                  </a:lnTo>
                  <a:lnTo>
                    <a:pt x="2340" y="1337"/>
                  </a:lnTo>
                  <a:lnTo>
                    <a:pt x="2390" y="1360"/>
                  </a:lnTo>
                  <a:lnTo>
                    <a:pt x="2444" y="1388"/>
                  </a:lnTo>
                  <a:lnTo>
                    <a:pt x="2499" y="1416"/>
                  </a:lnTo>
                  <a:lnTo>
                    <a:pt x="2553" y="1439"/>
                  </a:lnTo>
                  <a:lnTo>
                    <a:pt x="2599" y="1462"/>
                  </a:lnTo>
                  <a:lnTo>
                    <a:pt x="2649" y="1485"/>
                  </a:lnTo>
                  <a:lnTo>
                    <a:pt x="2695" y="1504"/>
                  </a:lnTo>
                  <a:lnTo>
                    <a:pt x="2741" y="1527"/>
                  </a:lnTo>
                  <a:lnTo>
                    <a:pt x="2787" y="1541"/>
                  </a:lnTo>
                  <a:lnTo>
                    <a:pt x="2829" y="1559"/>
                  </a:lnTo>
                  <a:lnTo>
                    <a:pt x="2867" y="1573"/>
                  </a:lnTo>
                  <a:lnTo>
                    <a:pt x="2909" y="1592"/>
                  </a:lnTo>
                  <a:lnTo>
                    <a:pt x="2930" y="1596"/>
                  </a:lnTo>
                  <a:lnTo>
                    <a:pt x="2951" y="1601"/>
                  </a:lnTo>
                  <a:lnTo>
                    <a:pt x="2972" y="1610"/>
                  </a:lnTo>
                  <a:lnTo>
                    <a:pt x="2993" y="1615"/>
                  </a:lnTo>
                  <a:lnTo>
                    <a:pt x="3018" y="1624"/>
                  </a:lnTo>
                  <a:lnTo>
                    <a:pt x="3039" y="1629"/>
                  </a:lnTo>
                  <a:lnTo>
                    <a:pt x="3064" y="1633"/>
                  </a:lnTo>
                  <a:lnTo>
                    <a:pt x="3089" y="1642"/>
                  </a:lnTo>
                  <a:lnTo>
                    <a:pt x="3114" y="1642"/>
                  </a:lnTo>
                  <a:lnTo>
                    <a:pt x="3135" y="1652"/>
                  </a:lnTo>
                  <a:lnTo>
                    <a:pt x="3160" y="1652"/>
                  </a:lnTo>
                  <a:lnTo>
                    <a:pt x="3185" y="1656"/>
                  </a:lnTo>
                  <a:lnTo>
                    <a:pt x="3214" y="1661"/>
                  </a:lnTo>
                  <a:lnTo>
                    <a:pt x="3235" y="1666"/>
                  </a:lnTo>
                  <a:lnTo>
                    <a:pt x="3260" y="1670"/>
                  </a:lnTo>
                  <a:lnTo>
                    <a:pt x="3290" y="1675"/>
                  </a:lnTo>
                  <a:lnTo>
                    <a:pt x="3311" y="1675"/>
                  </a:lnTo>
                  <a:lnTo>
                    <a:pt x="3340" y="1675"/>
                  </a:lnTo>
                  <a:lnTo>
                    <a:pt x="3361" y="1675"/>
                  </a:lnTo>
                  <a:lnTo>
                    <a:pt x="3386" y="1679"/>
                  </a:lnTo>
                  <a:lnTo>
                    <a:pt x="3411" y="1675"/>
                  </a:lnTo>
                  <a:lnTo>
                    <a:pt x="3436" y="1675"/>
                  </a:lnTo>
                  <a:lnTo>
                    <a:pt x="3461" y="1675"/>
                  </a:lnTo>
                  <a:lnTo>
                    <a:pt x="3486" y="1675"/>
                  </a:lnTo>
                  <a:lnTo>
                    <a:pt x="3507" y="1670"/>
                  </a:lnTo>
                  <a:lnTo>
                    <a:pt x="3533" y="1666"/>
                  </a:lnTo>
                  <a:lnTo>
                    <a:pt x="3553" y="1666"/>
                  </a:lnTo>
                  <a:lnTo>
                    <a:pt x="3579" y="1661"/>
                  </a:lnTo>
                  <a:lnTo>
                    <a:pt x="3599" y="1656"/>
                  </a:lnTo>
                  <a:lnTo>
                    <a:pt x="3620" y="1652"/>
                  </a:lnTo>
                  <a:lnTo>
                    <a:pt x="3641" y="1642"/>
                  </a:lnTo>
                  <a:lnTo>
                    <a:pt x="3662" y="1638"/>
                  </a:lnTo>
                  <a:lnTo>
                    <a:pt x="3683" y="1624"/>
                  </a:lnTo>
                  <a:lnTo>
                    <a:pt x="3700" y="1615"/>
                  </a:lnTo>
                  <a:lnTo>
                    <a:pt x="3717" y="1605"/>
                  </a:lnTo>
                  <a:lnTo>
                    <a:pt x="3738" y="1596"/>
                  </a:lnTo>
                  <a:lnTo>
                    <a:pt x="3750" y="1582"/>
                  </a:lnTo>
                  <a:lnTo>
                    <a:pt x="3767" y="1568"/>
                  </a:lnTo>
                  <a:lnTo>
                    <a:pt x="3784" y="1555"/>
                  </a:lnTo>
                  <a:lnTo>
                    <a:pt x="3796" y="1541"/>
                  </a:lnTo>
                  <a:lnTo>
                    <a:pt x="3809" y="1518"/>
                  </a:lnTo>
                  <a:lnTo>
                    <a:pt x="3821" y="1504"/>
                  </a:lnTo>
                  <a:lnTo>
                    <a:pt x="3830" y="1485"/>
                  </a:lnTo>
                  <a:lnTo>
                    <a:pt x="3842" y="1462"/>
                  </a:lnTo>
                  <a:lnTo>
                    <a:pt x="3851" y="1444"/>
                  </a:lnTo>
                  <a:lnTo>
                    <a:pt x="3859" y="1420"/>
                  </a:lnTo>
                  <a:lnTo>
                    <a:pt x="3863" y="1397"/>
                  </a:lnTo>
                  <a:lnTo>
                    <a:pt x="3872" y="1374"/>
                  </a:lnTo>
                  <a:lnTo>
                    <a:pt x="3872" y="1346"/>
                  </a:lnTo>
                  <a:lnTo>
                    <a:pt x="3876" y="1319"/>
                  </a:lnTo>
                  <a:lnTo>
                    <a:pt x="3876" y="1291"/>
                  </a:lnTo>
                  <a:lnTo>
                    <a:pt x="3876" y="1263"/>
                  </a:lnTo>
                  <a:lnTo>
                    <a:pt x="3872" y="1226"/>
                  </a:lnTo>
                  <a:lnTo>
                    <a:pt x="3872" y="1194"/>
                  </a:lnTo>
                  <a:lnTo>
                    <a:pt x="3863" y="1161"/>
                  </a:lnTo>
                  <a:lnTo>
                    <a:pt x="3859" y="1129"/>
                  </a:lnTo>
                  <a:lnTo>
                    <a:pt x="3851" y="1087"/>
                  </a:lnTo>
                  <a:lnTo>
                    <a:pt x="3842" y="1050"/>
                  </a:lnTo>
                  <a:lnTo>
                    <a:pt x="3830" y="1009"/>
                  </a:lnTo>
                  <a:lnTo>
                    <a:pt x="3817" y="972"/>
                  </a:lnTo>
                  <a:lnTo>
                    <a:pt x="3800" y="925"/>
                  </a:lnTo>
                  <a:lnTo>
                    <a:pt x="3788" y="884"/>
                  </a:lnTo>
                  <a:lnTo>
                    <a:pt x="3767" y="838"/>
                  </a:lnTo>
                  <a:lnTo>
                    <a:pt x="3750" y="791"/>
                  </a:lnTo>
                  <a:lnTo>
                    <a:pt x="3742" y="782"/>
                  </a:lnTo>
                  <a:lnTo>
                    <a:pt x="3725" y="768"/>
                  </a:lnTo>
                  <a:lnTo>
                    <a:pt x="3712" y="754"/>
                  </a:lnTo>
                  <a:lnTo>
                    <a:pt x="3700" y="745"/>
                  </a:lnTo>
                  <a:lnTo>
                    <a:pt x="3683" y="731"/>
                  </a:lnTo>
                  <a:lnTo>
                    <a:pt x="3666" y="722"/>
                  </a:lnTo>
                  <a:lnTo>
                    <a:pt x="3646" y="708"/>
                  </a:lnTo>
                  <a:lnTo>
                    <a:pt x="3625" y="699"/>
                  </a:lnTo>
                  <a:lnTo>
                    <a:pt x="3604" y="685"/>
                  </a:lnTo>
                  <a:lnTo>
                    <a:pt x="3583" y="676"/>
                  </a:lnTo>
                  <a:lnTo>
                    <a:pt x="3558" y="666"/>
                  </a:lnTo>
                  <a:lnTo>
                    <a:pt x="3533" y="662"/>
                  </a:lnTo>
                  <a:lnTo>
                    <a:pt x="3507" y="657"/>
                  </a:lnTo>
                  <a:lnTo>
                    <a:pt x="3482" y="662"/>
                  </a:lnTo>
                  <a:lnTo>
                    <a:pt x="3474" y="666"/>
                  </a:lnTo>
                  <a:lnTo>
                    <a:pt x="3457" y="685"/>
                  </a:lnTo>
                  <a:lnTo>
                    <a:pt x="3440" y="690"/>
                  </a:lnTo>
                  <a:lnTo>
                    <a:pt x="3428" y="708"/>
                  </a:lnTo>
                  <a:lnTo>
                    <a:pt x="3411" y="727"/>
                  </a:lnTo>
                  <a:lnTo>
                    <a:pt x="3399" y="745"/>
                  </a:lnTo>
                  <a:lnTo>
                    <a:pt x="3386" y="759"/>
                  </a:lnTo>
                  <a:lnTo>
                    <a:pt x="3369" y="782"/>
                  </a:lnTo>
                  <a:lnTo>
                    <a:pt x="3357" y="801"/>
                  </a:lnTo>
                  <a:lnTo>
                    <a:pt x="3344" y="828"/>
                  </a:lnTo>
                  <a:lnTo>
                    <a:pt x="3336" y="847"/>
                  </a:lnTo>
                  <a:lnTo>
                    <a:pt x="3332" y="870"/>
                  </a:lnTo>
                  <a:lnTo>
                    <a:pt x="3327" y="893"/>
                  </a:lnTo>
                  <a:lnTo>
                    <a:pt x="3332" y="921"/>
                  </a:lnTo>
                  <a:lnTo>
                    <a:pt x="3286" y="801"/>
                  </a:lnTo>
                  <a:lnTo>
                    <a:pt x="3286" y="791"/>
                  </a:lnTo>
                  <a:lnTo>
                    <a:pt x="3294" y="773"/>
                  </a:lnTo>
                  <a:lnTo>
                    <a:pt x="3306" y="750"/>
                  </a:lnTo>
                  <a:lnTo>
                    <a:pt x="3332" y="727"/>
                  </a:lnTo>
                  <a:lnTo>
                    <a:pt x="3340" y="708"/>
                  </a:lnTo>
                  <a:lnTo>
                    <a:pt x="3353" y="694"/>
                  </a:lnTo>
                  <a:lnTo>
                    <a:pt x="3369" y="676"/>
                  </a:lnTo>
                  <a:lnTo>
                    <a:pt x="3386" y="666"/>
                  </a:lnTo>
                  <a:lnTo>
                    <a:pt x="3399" y="653"/>
                  </a:lnTo>
                  <a:lnTo>
                    <a:pt x="3420" y="643"/>
                  </a:lnTo>
                  <a:lnTo>
                    <a:pt x="3436" y="629"/>
                  </a:lnTo>
                  <a:lnTo>
                    <a:pt x="3457" y="625"/>
                  </a:lnTo>
                  <a:lnTo>
                    <a:pt x="3474" y="616"/>
                  </a:lnTo>
                  <a:lnTo>
                    <a:pt x="3499" y="611"/>
                  </a:lnTo>
                  <a:lnTo>
                    <a:pt x="3524" y="606"/>
                  </a:lnTo>
                  <a:lnTo>
                    <a:pt x="3549" y="606"/>
                  </a:lnTo>
                  <a:lnTo>
                    <a:pt x="3562" y="606"/>
                  </a:lnTo>
                  <a:lnTo>
                    <a:pt x="3574" y="606"/>
                  </a:lnTo>
                  <a:lnTo>
                    <a:pt x="3591" y="606"/>
                  </a:lnTo>
                  <a:lnTo>
                    <a:pt x="3608" y="611"/>
                  </a:lnTo>
                  <a:lnTo>
                    <a:pt x="3620" y="611"/>
                  </a:lnTo>
                  <a:lnTo>
                    <a:pt x="3633" y="616"/>
                  </a:lnTo>
                  <a:lnTo>
                    <a:pt x="3650" y="620"/>
                  </a:lnTo>
                  <a:lnTo>
                    <a:pt x="3662" y="629"/>
                  </a:lnTo>
                  <a:lnTo>
                    <a:pt x="3687" y="634"/>
                  </a:lnTo>
                  <a:lnTo>
                    <a:pt x="3717" y="653"/>
                  </a:lnTo>
                  <a:lnTo>
                    <a:pt x="3742" y="671"/>
                  </a:lnTo>
                  <a:lnTo>
                    <a:pt x="3771" y="694"/>
                  </a:lnTo>
                  <a:lnTo>
                    <a:pt x="3788" y="717"/>
                  </a:lnTo>
                  <a:lnTo>
                    <a:pt x="3809" y="745"/>
                  </a:lnTo>
                  <a:lnTo>
                    <a:pt x="3817" y="764"/>
                  </a:lnTo>
                  <a:lnTo>
                    <a:pt x="3826" y="782"/>
                  </a:lnTo>
                  <a:lnTo>
                    <a:pt x="3834" y="801"/>
                  </a:lnTo>
                  <a:lnTo>
                    <a:pt x="3846" y="824"/>
                  </a:lnTo>
                  <a:lnTo>
                    <a:pt x="3851" y="847"/>
                  </a:lnTo>
                  <a:lnTo>
                    <a:pt x="3863" y="870"/>
                  </a:lnTo>
                  <a:lnTo>
                    <a:pt x="3872" y="898"/>
                  </a:lnTo>
                  <a:lnTo>
                    <a:pt x="3880" y="930"/>
                  </a:lnTo>
                  <a:lnTo>
                    <a:pt x="3884" y="958"/>
                  </a:lnTo>
                  <a:lnTo>
                    <a:pt x="3892" y="986"/>
                  </a:lnTo>
                  <a:lnTo>
                    <a:pt x="3901" y="1013"/>
                  </a:lnTo>
                  <a:lnTo>
                    <a:pt x="3909" y="1046"/>
                  </a:lnTo>
                  <a:lnTo>
                    <a:pt x="3913" y="1074"/>
                  </a:lnTo>
                  <a:lnTo>
                    <a:pt x="3918" y="1101"/>
                  </a:lnTo>
                  <a:lnTo>
                    <a:pt x="3922" y="1129"/>
                  </a:lnTo>
                  <a:lnTo>
                    <a:pt x="3926" y="1161"/>
                  </a:lnTo>
                  <a:lnTo>
                    <a:pt x="3930" y="1189"/>
                  </a:lnTo>
                  <a:lnTo>
                    <a:pt x="3934" y="1222"/>
                  </a:lnTo>
                  <a:lnTo>
                    <a:pt x="3934" y="1235"/>
                  </a:lnTo>
                  <a:lnTo>
                    <a:pt x="3934" y="1249"/>
                  </a:lnTo>
                  <a:lnTo>
                    <a:pt x="3934" y="1263"/>
                  </a:lnTo>
                  <a:lnTo>
                    <a:pt x="3939" y="1282"/>
                  </a:lnTo>
                  <a:lnTo>
                    <a:pt x="3934" y="1309"/>
                  </a:lnTo>
                  <a:lnTo>
                    <a:pt x="3934" y="1337"/>
                  </a:lnTo>
                  <a:lnTo>
                    <a:pt x="3934" y="1365"/>
                  </a:lnTo>
                  <a:lnTo>
                    <a:pt x="3934" y="1393"/>
                  </a:lnTo>
                  <a:lnTo>
                    <a:pt x="3926" y="1416"/>
                  </a:lnTo>
                  <a:lnTo>
                    <a:pt x="3922" y="1444"/>
                  </a:lnTo>
                  <a:lnTo>
                    <a:pt x="3918" y="1467"/>
                  </a:lnTo>
                  <a:lnTo>
                    <a:pt x="3913" y="1494"/>
                  </a:lnTo>
                  <a:lnTo>
                    <a:pt x="3901" y="1518"/>
                  </a:lnTo>
                  <a:lnTo>
                    <a:pt x="3897" y="1541"/>
                  </a:lnTo>
                  <a:lnTo>
                    <a:pt x="3884" y="1559"/>
                  </a:lnTo>
                  <a:lnTo>
                    <a:pt x="3872" y="1582"/>
                  </a:lnTo>
                  <a:lnTo>
                    <a:pt x="3859" y="1596"/>
                  </a:lnTo>
                  <a:lnTo>
                    <a:pt x="3846" y="1615"/>
                  </a:lnTo>
                  <a:lnTo>
                    <a:pt x="3830" y="1633"/>
                  </a:lnTo>
                  <a:lnTo>
                    <a:pt x="3813" y="1652"/>
                  </a:lnTo>
                  <a:lnTo>
                    <a:pt x="3792" y="1661"/>
                  </a:lnTo>
                  <a:lnTo>
                    <a:pt x="3771" y="1675"/>
                  </a:lnTo>
                  <a:lnTo>
                    <a:pt x="3746" y="1684"/>
                  </a:lnTo>
                  <a:lnTo>
                    <a:pt x="3721" y="1698"/>
                  </a:lnTo>
                  <a:lnTo>
                    <a:pt x="3708" y="1703"/>
                  </a:lnTo>
                  <a:lnTo>
                    <a:pt x="3692" y="1707"/>
                  </a:lnTo>
                  <a:lnTo>
                    <a:pt x="3675" y="1712"/>
                  </a:lnTo>
                  <a:lnTo>
                    <a:pt x="3662" y="1717"/>
                  </a:lnTo>
                  <a:lnTo>
                    <a:pt x="3650" y="1721"/>
                  </a:lnTo>
                  <a:lnTo>
                    <a:pt x="3633" y="1721"/>
                  </a:lnTo>
                  <a:lnTo>
                    <a:pt x="3620" y="1726"/>
                  </a:lnTo>
                  <a:lnTo>
                    <a:pt x="3608" y="1730"/>
                  </a:lnTo>
                  <a:lnTo>
                    <a:pt x="3587" y="1730"/>
                  </a:lnTo>
                  <a:lnTo>
                    <a:pt x="3574" y="1735"/>
                  </a:lnTo>
                  <a:lnTo>
                    <a:pt x="3558" y="1735"/>
                  </a:lnTo>
                  <a:lnTo>
                    <a:pt x="3541" y="1735"/>
                  </a:lnTo>
                  <a:lnTo>
                    <a:pt x="3524" y="1735"/>
                  </a:lnTo>
                  <a:lnTo>
                    <a:pt x="3507" y="1740"/>
                  </a:lnTo>
                  <a:lnTo>
                    <a:pt x="3491" y="1740"/>
                  </a:lnTo>
                  <a:lnTo>
                    <a:pt x="3474" y="1740"/>
                  </a:lnTo>
                  <a:lnTo>
                    <a:pt x="3457" y="1740"/>
                  </a:lnTo>
                  <a:lnTo>
                    <a:pt x="3440" y="1740"/>
                  </a:lnTo>
                  <a:lnTo>
                    <a:pt x="3420" y="1740"/>
                  </a:lnTo>
                  <a:lnTo>
                    <a:pt x="3407" y="1740"/>
                  </a:lnTo>
                  <a:lnTo>
                    <a:pt x="3386" y="1740"/>
                  </a:lnTo>
                  <a:lnTo>
                    <a:pt x="3369" y="1740"/>
                  </a:lnTo>
                  <a:lnTo>
                    <a:pt x="3353" y="1740"/>
                  </a:lnTo>
                  <a:lnTo>
                    <a:pt x="3340" y="1744"/>
                  </a:lnTo>
                  <a:lnTo>
                    <a:pt x="3319" y="1740"/>
                  </a:lnTo>
                  <a:lnTo>
                    <a:pt x="3298" y="1740"/>
                  </a:lnTo>
                  <a:lnTo>
                    <a:pt x="3281" y="1735"/>
                  </a:lnTo>
                  <a:lnTo>
                    <a:pt x="3265" y="1735"/>
                  </a:lnTo>
                  <a:lnTo>
                    <a:pt x="3248" y="1735"/>
                  </a:lnTo>
                  <a:lnTo>
                    <a:pt x="3231" y="1735"/>
                  </a:lnTo>
                  <a:lnTo>
                    <a:pt x="3214" y="1730"/>
                  </a:lnTo>
                  <a:lnTo>
                    <a:pt x="3198" y="1730"/>
                  </a:lnTo>
                  <a:lnTo>
                    <a:pt x="3181" y="1726"/>
                  </a:lnTo>
                  <a:lnTo>
                    <a:pt x="3160" y="1721"/>
                  </a:lnTo>
                  <a:lnTo>
                    <a:pt x="3143" y="1721"/>
                  </a:lnTo>
                  <a:lnTo>
                    <a:pt x="3131" y="1721"/>
                  </a:lnTo>
                  <a:lnTo>
                    <a:pt x="3114" y="1712"/>
                  </a:lnTo>
                  <a:lnTo>
                    <a:pt x="3097" y="1712"/>
                  </a:lnTo>
                  <a:lnTo>
                    <a:pt x="3080" y="1707"/>
                  </a:lnTo>
                  <a:lnTo>
                    <a:pt x="3068" y="1707"/>
                  </a:lnTo>
                  <a:lnTo>
                    <a:pt x="3051" y="1703"/>
                  </a:lnTo>
                  <a:lnTo>
                    <a:pt x="3034" y="1698"/>
                  </a:lnTo>
                  <a:lnTo>
                    <a:pt x="3018" y="1693"/>
                  </a:lnTo>
                  <a:lnTo>
                    <a:pt x="3005" y="1693"/>
                  </a:lnTo>
                  <a:lnTo>
                    <a:pt x="2988" y="1684"/>
                  </a:lnTo>
                  <a:lnTo>
                    <a:pt x="2972" y="1684"/>
                  </a:lnTo>
                  <a:lnTo>
                    <a:pt x="2959" y="1679"/>
                  </a:lnTo>
                  <a:lnTo>
                    <a:pt x="2947" y="1679"/>
                  </a:lnTo>
                  <a:lnTo>
                    <a:pt x="2917" y="1670"/>
                  </a:lnTo>
                  <a:lnTo>
                    <a:pt x="2892" y="1666"/>
                  </a:lnTo>
                  <a:lnTo>
                    <a:pt x="2871" y="1656"/>
                  </a:lnTo>
                  <a:lnTo>
                    <a:pt x="2850" y="1652"/>
                  </a:lnTo>
                  <a:lnTo>
                    <a:pt x="2821" y="1638"/>
                  </a:lnTo>
                  <a:lnTo>
                    <a:pt x="2796" y="1629"/>
                  </a:lnTo>
                  <a:lnTo>
                    <a:pt x="2767" y="1615"/>
                  </a:lnTo>
                  <a:lnTo>
                    <a:pt x="2741" y="1605"/>
                  </a:lnTo>
                  <a:lnTo>
                    <a:pt x="2708" y="1592"/>
                  </a:lnTo>
                  <a:lnTo>
                    <a:pt x="2683" y="1582"/>
                  </a:lnTo>
                  <a:lnTo>
                    <a:pt x="2654" y="1568"/>
                  </a:lnTo>
                  <a:lnTo>
                    <a:pt x="2624" y="1555"/>
                  </a:lnTo>
                  <a:lnTo>
                    <a:pt x="2595" y="1541"/>
                  </a:lnTo>
                  <a:lnTo>
                    <a:pt x="2566" y="1527"/>
                  </a:lnTo>
                  <a:lnTo>
                    <a:pt x="2536" y="1513"/>
                  </a:lnTo>
                  <a:lnTo>
                    <a:pt x="2503" y="1499"/>
                  </a:lnTo>
                  <a:lnTo>
                    <a:pt x="2474" y="1481"/>
                  </a:lnTo>
                  <a:lnTo>
                    <a:pt x="2440" y="1467"/>
                  </a:lnTo>
                  <a:lnTo>
                    <a:pt x="2407" y="1453"/>
                  </a:lnTo>
                  <a:lnTo>
                    <a:pt x="2377" y="1439"/>
                  </a:lnTo>
                  <a:lnTo>
                    <a:pt x="2344" y="1420"/>
                  </a:lnTo>
                  <a:lnTo>
                    <a:pt x="2310" y="1402"/>
                  </a:lnTo>
                  <a:lnTo>
                    <a:pt x="2273" y="1383"/>
                  </a:lnTo>
                  <a:lnTo>
                    <a:pt x="2239" y="1365"/>
                  </a:lnTo>
                  <a:lnTo>
                    <a:pt x="2202" y="1346"/>
                  </a:lnTo>
                  <a:lnTo>
                    <a:pt x="2168" y="1328"/>
                  </a:lnTo>
                  <a:lnTo>
                    <a:pt x="2135" y="1309"/>
                  </a:lnTo>
                  <a:lnTo>
                    <a:pt x="2097" y="1291"/>
                  </a:lnTo>
                  <a:lnTo>
                    <a:pt x="2055" y="1268"/>
                  </a:lnTo>
                  <a:lnTo>
                    <a:pt x="2022" y="1249"/>
                  </a:lnTo>
                  <a:lnTo>
                    <a:pt x="1980" y="1226"/>
                  </a:lnTo>
                  <a:lnTo>
                    <a:pt x="1942" y="1208"/>
                  </a:lnTo>
                  <a:lnTo>
                    <a:pt x="1900" y="1185"/>
                  </a:lnTo>
                  <a:lnTo>
                    <a:pt x="1858" y="1166"/>
                  </a:lnTo>
                  <a:lnTo>
                    <a:pt x="1821" y="1138"/>
                  </a:lnTo>
                  <a:lnTo>
                    <a:pt x="1779" y="1120"/>
                  </a:lnTo>
                  <a:lnTo>
                    <a:pt x="1733" y="1092"/>
                  </a:lnTo>
                  <a:lnTo>
                    <a:pt x="1691" y="1069"/>
                  </a:lnTo>
                  <a:lnTo>
                    <a:pt x="1645" y="1046"/>
                  </a:lnTo>
                  <a:lnTo>
                    <a:pt x="1603" y="1018"/>
                  </a:lnTo>
                  <a:lnTo>
                    <a:pt x="1557" y="990"/>
                  </a:lnTo>
                  <a:lnTo>
                    <a:pt x="1511" y="967"/>
                  </a:lnTo>
                  <a:lnTo>
                    <a:pt x="1461" y="939"/>
                  </a:lnTo>
                  <a:lnTo>
                    <a:pt x="1415" y="912"/>
                  </a:lnTo>
                  <a:lnTo>
                    <a:pt x="1364" y="884"/>
                  </a:lnTo>
                  <a:lnTo>
                    <a:pt x="1314" y="856"/>
                  </a:lnTo>
                  <a:lnTo>
                    <a:pt x="1264" y="828"/>
                  </a:lnTo>
                  <a:lnTo>
                    <a:pt x="1214" y="801"/>
                  </a:lnTo>
                  <a:lnTo>
                    <a:pt x="1159" y="768"/>
                  </a:lnTo>
                  <a:lnTo>
                    <a:pt x="1109" y="740"/>
                  </a:lnTo>
                  <a:lnTo>
                    <a:pt x="1055" y="708"/>
                  </a:lnTo>
                  <a:lnTo>
                    <a:pt x="1004" y="680"/>
                  </a:lnTo>
                  <a:lnTo>
                    <a:pt x="946" y="648"/>
                  </a:lnTo>
                  <a:lnTo>
                    <a:pt x="887" y="616"/>
                  </a:lnTo>
                  <a:lnTo>
                    <a:pt x="829" y="579"/>
                  </a:lnTo>
                  <a:lnTo>
                    <a:pt x="774" y="551"/>
                  </a:lnTo>
                  <a:lnTo>
                    <a:pt x="711" y="514"/>
                  </a:lnTo>
                  <a:lnTo>
                    <a:pt x="653" y="481"/>
                  </a:lnTo>
                  <a:lnTo>
                    <a:pt x="590" y="449"/>
                  </a:lnTo>
                  <a:lnTo>
                    <a:pt x="531" y="412"/>
                  </a:lnTo>
                  <a:lnTo>
                    <a:pt x="464" y="380"/>
                  </a:lnTo>
                  <a:lnTo>
                    <a:pt x="402" y="343"/>
                  </a:lnTo>
                  <a:lnTo>
                    <a:pt x="339" y="306"/>
                  </a:lnTo>
                  <a:lnTo>
                    <a:pt x="272" y="269"/>
                  </a:lnTo>
                  <a:lnTo>
                    <a:pt x="205" y="232"/>
                  </a:lnTo>
                  <a:lnTo>
                    <a:pt x="138" y="195"/>
                  </a:lnTo>
                  <a:lnTo>
                    <a:pt x="67" y="153"/>
                  </a:lnTo>
                  <a:lnTo>
                    <a:pt x="0" y="12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54" name="Freeform 55"/>
            <p:cNvSpPr>
              <a:spLocks/>
            </p:cNvSpPr>
            <p:nvPr/>
          </p:nvSpPr>
          <p:spPr bwMode="auto">
            <a:xfrm>
              <a:off x="289" y="1550"/>
              <a:ext cx="122" cy="698"/>
            </a:xfrm>
            <a:custGeom>
              <a:avLst/>
              <a:gdLst>
                <a:gd name="T0" fmla="*/ 0 w 122"/>
                <a:gd name="T1" fmla="*/ 0 h 698"/>
                <a:gd name="T2" fmla="*/ 0 w 122"/>
                <a:gd name="T3" fmla="*/ 652 h 698"/>
                <a:gd name="T4" fmla="*/ 122 w 122"/>
                <a:gd name="T5" fmla="*/ 698 h 698"/>
                <a:gd name="T6" fmla="*/ 101 w 122"/>
                <a:gd name="T7" fmla="*/ 18 h 698"/>
                <a:gd name="T8" fmla="*/ 0 w 122"/>
                <a:gd name="T9" fmla="*/ 0 h 698"/>
                <a:gd name="T10" fmla="*/ 0 w 122"/>
                <a:gd name="T11" fmla="*/ 0 h 6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2" h="698">
                  <a:moveTo>
                    <a:pt x="0" y="0"/>
                  </a:moveTo>
                  <a:lnTo>
                    <a:pt x="0" y="652"/>
                  </a:lnTo>
                  <a:lnTo>
                    <a:pt x="122" y="698"/>
                  </a:lnTo>
                  <a:lnTo>
                    <a:pt x="101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55" name="Freeform 56"/>
            <p:cNvSpPr>
              <a:spLocks/>
            </p:cNvSpPr>
            <p:nvPr/>
          </p:nvSpPr>
          <p:spPr bwMode="auto">
            <a:xfrm>
              <a:off x="942" y="1878"/>
              <a:ext cx="155" cy="791"/>
            </a:xfrm>
            <a:custGeom>
              <a:avLst/>
              <a:gdLst>
                <a:gd name="T0" fmla="*/ 0 w 155"/>
                <a:gd name="T1" fmla="*/ 0 h 791"/>
                <a:gd name="T2" fmla="*/ 54 w 155"/>
                <a:gd name="T3" fmla="*/ 722 h 791"/>
                <a:gd name="T4" fmla="*/ 155 w 155"/>
                <a:gd name="T5" fmla="*/ 791 h 791"/>
                <a:gd name="T6" fmla="*/ 117 w 155"/>
                <a:gd name="T7" fmla="*/ 42 h 791"/>
                <a:gd name="T8" fmla="*/ 0 w 155"/>
                <a:gd name="T9" fmla="*/ 0 h 791"/>
                <a:gd name="T10" fmla="*/ 0 w 155"/>
                <a:gd name="T11" fmla="*/ 0 h 7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791">
                  <a:moveTo>
                    <a:pt x="0" y="0"/>
                  </a:moveTo>
                  <a:lnTo>
                    <a:pt x="54" y="722"/>
                  </a:lnTo>
                  <a:lnTo>
                    <a:pt x="155" y="791"/>
                  </a:lnTo>
                  <a:lnTo>
                    <a:pt x="117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56" name="Freeform 57"/>
            <p:cNvSpPr>
              <a:spLocks/>
            </p:cNvSpPr>
            <p:nvPr/>
          </p:nvSpPr>
          <p:spPr bwMode="auto">
            <a:xfrm>
              <a:off x="1645" y="2239"/>
              <a:ext cx="122" cy="787"/>
            </a:xfrm>
            <a:custGeom>
              <a:avLst/>
              <a:gdLst>
                <a:gd name="T0" fmla="*/ 0 w 122"/>
                <a:gd name="T1" fmla="*/ 0 h 787"/>
                <a:gd name="T2" fmla="*/ 21 w 122"/>
                <a:gd name="T3" fmla="*/ 713 h 787"/>
                <a:gd name="T4" fmla="*/ 122 w 122"/>
                <a:gd name="T5" fmla="*/ 787 h 787"/>
                <a:gd name="T6" fmla="*/ 122 w 122"/>
                <a:gd name="T7" fmla="*/ 56 h 787"/>
                <a:gd name="T8" fmla="*/ 0 w 122"/>
                <a:gd name="T9" fmla="*/ 0 h 787"/>
                <a:gd name="T10" fmla="*/ 0 w 122"/>
                <a:gd name="T11" fmla="*/ 0 h 7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2" h="787">
                  <a:moveTo>
                    <a:pt x="0" y="0"/>
                  </a:moveTo>
                  <a:lnTo>
                    <a:pt x="21" y="713"/>
                  </a:lnTo>
                  <a:lnTo>
                    <a:pt x="122" y="787"/>
                  </a:lnTo>
                  <a:lnTo>
                    <a:pt x="122" y="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57" name="Freeform 58"/>
            <p:cNvSpPr>
              <a:spLocks/>
            </p:cNvSpPr>
            <p:nvPr/>
          </p:nvSpPr>
          <p:spPr bwMode="auto">
            <a:xfrm>
              <a:off x="1059" y="759"/>
              <a:ext cx="2223" cy="1115"/>
            </a:xfrm>
            <a:custGeom>
              <a:avLst/>
              <a:gdLst>
                <a:gd name="T0" fmla="*/ 17 w 2223"/>
                <a:gd name="T1" fmla="*/ 55 h 1115"/>
                <a:gd name="T2" fmla="*/ 55 w 2223"/>
                <a:gd name="T3" fmla="*/ 74 h 1115"/>
                <a:gd name="T4" fmla="*/ 117 w 2223"/>
                <a:gd name="T5" fmla="*/ 106 h 1115"/>
                <a:gd name="T6" fmla="*/ 189 w 2223"/>
                <a:gd name="T7" fmla="*/ 143 h 1115"/>
                <a:gd name="T8" fmla="*/ 281 w 2223"/>
                <a:gd name="T9" fmla="*/ 194 h 1115"/>
                <a:gd name="T10" fmla="*/ 381 w 2223"/>
                <a:gd name="T11" fmla="*/ 245 h 1115"/>
                <a:gd name="T12" fmla="*/ 494 w 2223"/>
                <a:gd name="T13" fmla="*/ 305 h 1115"/>
                <a:gd name="T14" fmla="*/ 616 w 2223"/>
                <a:gd name="T15" fmla="*/ 370 h 1115"/>
                <a:gd name="T16" fmla="*/ 749 w 2223"/>
                <a:gd name="T17" fmla="*/ 439 h 1115"/>
                <a:gd name="T18" fmla="*/ 879 w 2223"/>
                <a:gd name="T19" fmla="*/ 509 h 1115"/>
                <a:gd name="T20" fmla="*/ 1022 w 2223"/>
                <a:gd name="T21" fmla="*/ 578 h 1115"/>
                <a:gd name="T22" fmla="*/ 1155 w 2223"/>
                <a:gd name="T23" fmla="*/ 647 h 1115"/>
                <a:gd name="T24" fmla="*/ 1294 w 2223"/>
                <a:gd name="T25" fmla="*/ 722 h 1115"/>
                <a:gd name="T26" fmla="*/ 1423 w 2223"/>
                <a:gd name="T27" fmla="*/ 786 h 1115"/>
                <a:gd name="T28" fmla="*/ 1553 w 2223"/>
                <a:gd name="T29" fmla="*/ 851 h 1115"/>
                <a:gd name="T30" fmla="*/ 1675 w 2223"/>
                <a:gd name="T31" fmla="*/ 911 h 1115"/>
                <a:gd name="T32" fmla="*/ 1788 w 2223"/>
                <a:gd name="T33" fmla="*/ 967 h 1115"/>
                <a:gd name="T34" fmla="*/ 1888 w 2223"/>
                <a:gd name="T35" fmla="*/ 1013 h 1115"/>
                <a:gd name="T36" fmla="*/ 1980 w 2223"/>
                <a:gd name="T37" fmla="*/ 1055 h 1115"/>
                <a:gd name="T38" fmla="*/ 2051 w 2223"/>
                <a:gd name="T39" fmla="*/ 1087 h 1115"/>
                <a:gd name="T40" fmla="*/ 2110 w 2223"/>
                <a:gd name="T41" fmla="*/ 1115 h 1115"/>
                <a:gd name="T42" fmla="*/ 2202 w 2223"/>
                <a:gd name="T43" fmla="*/ 1050 h 1115"/>
                <a:gd name="T44" fmla="*/ 2160 w 2223"/>
                <a:gd name="T45" fmla="*/ 1031 h 1115"/>
                <a:gd name="T46" fmla="*/ 2101 w 2223"/>
                <a:gd name="T47" fmla="*/ 1004 h 1115"/>
                <a:gd name="T48" fmla="*/ 2022 w 2223"/>
                <a:gd name="T49" fmla="*/ 967 h 1115"/>
                <a:gd name="T50" fmla="*/ 1934 w 2223"/>
                <a:gd name="T51" fmla="*/ 930 h 1115"/>
                <a:gd name="T52" fmla="*/ 1825 w 2223"/>
                <a:gd name="T53" fmla="*/ 879 h 1115"/>
                <a:gd name="T54" fmla="*/ 1712 w 2223"/>
                <a:gd name="T55" fmla="*/ 823 h 1115"/>
                <a:gd name="T56" fmla="*/ 1587 w 2223"/>
                <a:gd name="T57" fmla="*/ 763 h 1115"/>
                <a:gd name="T58" fmla="*/ 1457 w 2223"/>
                <a:gd name="T59" fmla="*/ 703 h 1115"/>
                <a:gd name="T60" fmla="*/ 1323 w 2223"/>
                <a:gd name="T61" fmla="*/ 638 h 1115"/>
                <a:gd name="T62" fmla="*/ 1181 w 2223"/>
                <a:gd name="T63" fmla="*/ 573 h 1115"/>
                <a:gd name="T64" fmla="*/ 1042 w 2223"/>
                <a:gd name="T65" fmla="*/ 504 h 1115"/>
                <a:gd name="T66" fmla="*/ 909 w 2223"/>
                <a:gd name="T67" fmla="*/ 439 h 1115"/>
                <a:gd name="T68" fmla="*/ 770 w 2223"/>
                <a:gd name="T69" fmla="*/ 370 h 1115"/>
                <a:gd name="T70" fmla="*/ 645 w 2223"/>
                <a:gd name="T71" fmla="*/ 305 h 1115"/>
                <a:gd name="T72" fmla="*/ 528 w 2223"/>
                <a:gd name="T73" fmla="*/ 245 h 1115"/>
                <a:gd name="T74" fmla="*/ 419 w 2223"/>
                <a:gd name="T75" fmla="*/ 180 h 1115"/>
                <a:gd name="T76" fmla="*/ 318 w 2223"/>
                <a:gd name="T77" fmla="*/ 125 h 1115"/>
                <a:gd name="T78" fmla="*/ 235 w 2223"/>
                <a:gd name="T79" fmla="*/ 74 h 1115"/>
                <a:gd name="T80" fmla="*/ 168 w 2223"/>
                <a:gd name="T81" fmla="*/ 32 h 1115"/>
                <a:gd name="T82" fmla="*/ 126 w 2223"/>
                <a:gd name="T83" fmla="*/ 0 h 111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223" h="1115">
                  <a:moveTo>
                    <a:pt x="0" y="46"/>
                  </a:moveTo>
                  <a:lnTo>
                    <a:pt x="4" y="46"/>
                  </a:lnTo>
                  <a:lnTo>
                    <a:pt x="17" y="55"/>
                  </a:lnTo>
                  <a:lnTo>
                    <a:pt x="30" y="60"/>
                  </a:lnTo>
                  <a:lnTo>
                    <a:pt x="42" y="69"/>
                  </a:lnTo>
                  <a:lnTo>
                    <a:pt x="55" y="74"/>
                  </a:lnTo>
                  <a:lnTo>
                    <a:pt x="76" y="88"/>
                  </a:lnTo>
                  <a:lnTo>
                    <a:pt x="92" y="97"/>
                  </a:lnTo>
                  <a:lnTo>
                    <a:pt x="117" y="106"/>
                  </a:lnTo>
                  <a:lnTo>
                    <a:pt x="138" y="116"/>
                  </a:lnTo>
                  <a:lnTo>
                    <a:pt x="164" y="134"/>
                  </a:lnTo>
                  <a:lnTo>
                    <a:pt x="189" y="143"/>
                  </a:lnTo>
                  <a:lnTo>
                    <a:pt x="218" y="162"/>
                  </a:lnTo>
                  <a:lnTo>
                    <a:pt x="247" y="180"/>
                  </a:lnTo>
                  <a:lnTo>
                    <a:pt x="281" y="194"/>
                  </a:lnTo>
                  <a:lnTo>
                    <a:pt x="310" y="213"/>
                  </a:lnTo>
                  <a:lnTo>
                    <a:pt x="348" y="227"/>
                  </a:lnTo>
                  <a:lnTo>
                    <a:pt x="381" y="245"/>
                  </a:lnTo>
                  <a:lnTo>
                    <a:pt x="419" y="268"/>
                  </a:lnTo>
                  <a:lnTo>
                    <a:pt x="457" y="287"/>
                  </a:lnTo>
                  <a:lnTo>
                    <a:pt x="494" y="305"/>
                  </a:lnTo>
                  <a:lnTo>
                    <a:pt x="536" y="328"/>
                  </a:lnTo>
                  <a:lnTo>
                    <a:pt x="578" y="351"/>
                  </a:lnTo>
                  <a:lnTo>
                    <a:pt x="616" y="370"/>
                  </a:lnTo>
                  <a:lnTo>
                    <a:pt x="662" y="393"/>
                  </a:lnTo>
                  <a:lnTo>
                    <a:pt x="703" y="416"/>
                  </a:lnTo>
                  <a:lnTo>
                    <a:pt x="749" y="439"/>
                  </a:lnTo>
                  <a:lnTo>
                    <a:pt x="791" y="462"/>
                  </a:lnTo>
                  <a:lnTo>
                    <a:pt x="837" y="486"/>
                  </a:lnTo>
                  <a:lnTo>
                    <a:pt x="879" y="509"/>
                  </a:lnTo>
                  <a:lnTo>
                    <a:pt x="929" y="536"/>
                  </a:lnTo>
                  <a:lnTo>
                    <a:pt x="976" y="555"/>
                  </a:lnTo>
                  <a:lnTo>
                    <a:pt x="1022" y="578"/>
                  </a:lnTo>
                  <a:lnTo>
                    <a:pt x="1063" y="601"/>
                  </a:lnTo>
                  <a:lnTo>
                    <a:pt x="1109" y="624"/>
                  </a:lnTo>
                  <a:lnTo>
                    <a:pt x="1155" y="647"/>
                  </a:lnTo>
                  <a:lnTo>
                    <a:pt x="1202" y="675"/>
                  </a:lnTo>
                  <a:lnTo>
                    <a:pt x="1248" y="694"/>
                  </a:lnTo>
                  <a:lnTo>
                    <a:pt x="1294" y="722"/>
                  </a:lnTo>
                  <a:lnTo>
                    <a:pt x="1335" y="740"/>
                  </a:lnTo>
                  <a:lnTo>
                    <a:pt x="1382" y="763"/>
                  </a:lnTo>
                  <a:lnTo>
                    <a:pt x="1423" y="786"/>
                  </a:lnTo>
                  <a:lnTo>
                    <a:pt x="1469" y="809"/>
                  </a:lnTo>
                  <a:lnTo>
                    <a:pt x="1511" y="828"/>
                  </a:lnTo>
                  <a:lnTo>
                    <a:pt x="1553" y="851"/>
                  </a:lnTo>
                  <a:lnTo>
                    <a:pt x="1595" y="870"/>
                  </a:lnTo>
                  <a:lnTo>
                    <a:pt x="1637" y="893"/>
                  </a:lnTo>
                  <a:lnTo>
                    <a:pt x="1675" y="911"/>
                  </a:lnTo>
                  <a:lnTo>
                    <a:pt x="1712" y="930"/>
                  </a:lnTo>
                  <a:lnTo>
                    <a:pt x="1750" y="944"/>
                  </a:lnTo>
                  <a:lnTo>
                    <a:pt x="1788" y="967"/>
                  </a:lnTo>
                  <a:lnTo>
                    <a:pt x="1821" y="981"/>
                  </a:lnTo>
                  <a:lnTo>
                    <a:pt x="1854" y="999"/>
                  </a:lnTo>
                  <a:lnTo>
                    <a:pt x="1888" y="1013"/>
                  </a:lnTo>
                  <a:lnTo>
                    <a:pt x="1921" y="1031"/>
                  </a:lnTo>
                  <a:lnTo>
                    <a:pt x="1951" y="1041"/>
                  </a:lnTo>
                  <a:lnTo>
                    <a:pt x="1980" y="1055"/>
                  </a:lnTo>
                  <a:lnTo>
                    <a:pt x="2005" y="1064"/>
                  </a:lnTo>
                  <a:lnTo>
                    <a:pt x="2030" y="1078"/>
                  </a:lnTo>
                  <a:lnTo>
                    <a:pt x="2051" y="1087"/>
                  </a:lnTo>
                  <a:lnTo>
                    <a:pt x="2072" y="1096"/>
                  </a:lnTo>
                  <a:lnTo>
                    <a:pt x="2093" y="1105"/>
                  </a:lnTo>
                  <a:lnTo>
                    <a:pt x="2110" y="1115"/>
                  </a:lnTo>
                  <a:lnTo>
                    <a:pt x="2223" y="1064"/>
                  </a:lnTo>
                  <a:lnTo>
                    <a:pt x="2219" y="1055"/>
                  </a:lnTo>
                  <a:lnTo>
                    <a:pt x="2202" y="1050"/>
                  </a:lnTo>
                  <a:lnTo>
                    <a:pt x="2189" y="1041"/>
                  </a:lnTo>
                  <a:lnTo>
                    <a:pt x="2177" y="1036"/>
                  </a:lnTo>
                  <a:lnTo>
                    <a:pt x="2160" y="1031"/>
                  </a:lnTo>
                  <a:lnTo>
                    <a:pt x="2143" y="1022"/>
                  </a:lnTo>
                  <a:lnTo>
                    <a:pt x="2122" y="1013"/>
                  </a:lnTo>
                  <a:lnTo>
                    <a:pt x="2101" y="1004"/>
                  </a:lnTo>
                  <a:lnTo>
                    <a:pt x="2076" y="994"/>
                  </a:lnTo>
                  <a:lnTo>
                    <a:pt x="2051" y="981"/>
                  </a:lnTo>
                  <a:lnTo>
                    <a:pt x="2022" y="967"/>
                  </a:lnTo>
                  <a:lnTo>
                    <a:pt x="1993" y="953"/>
                  </a:lnTo>
                  <a:lnTo>
                    <a:pt x="1963" y="939"/>
                  </a:lnTo>
                  <a:lnTo>
                    <a:pt x="1934" y="930"/>
                  </a:lnTo>
                  <a:lnTo>
                    <a:pt x="1896" y="911"/>
                  </a:lnTo>
                  <a:lnTo>
                    <a:pt x="1863" y="897"/>
                  </a:lnTo>
                  <a:lnTo>
                    <a:pt x="1825" y="879"/>
                  </a:lnTo>
                  <a:lnTo>
                    <a:pt x="1792" y="860"/>
                  </a:lnTo>
                  <a:lnTo>
                    <a:pt x="1750" y="842"/>
                  </a:lnTo>
                  <a:lnTo>
                    <a:pt x="1712" y="823"/>
                  </a:lnTo>
                  <a:lnTo>
                    <a:pt x="1670" y="805"/>
                  </a:lnTo>
                  <a:lnTo>
                    <a:pt x="1628" y="786"/>
                  </a:lnTo>
                  <a:lnTo>
                    <a:pt x="1587" y="763"/>
                  </a:lnTo>
                  <a:lnTo>
                    <a:pt x="1545" y="745"/>
                  </a:lnTo>
                  <a:lnTo>
                    <a:pt x="1499" y="722"/>
                  </a:lnTo>
                  <a:lnTo>
                    <a:pt x="1457" y="703"/>
                  </a:lnTo>
                  <a:lnTo>
                    <a:pt x="1411" y="680"/>
                  </a:lnTo>
                  <a:lnTo>
                    <a:pt x="1365" y="661"/>
                  </a:lnTo>
                  <a:lnTo>
                    <a:pt x="1323" y="638"/>
                  </a:lnTo>
                  <a:lnTo>
                    <a:pt x="1277" y="620"/>
                  </a:lnTo>
                  <a:lnTo>
                    <a:pt x="1227" y="597"/>
                  </a:lnTo>
                  <a:lnTo>
                    <a:pt x="1181" y="573"/>
                  </a:lnTo>
                  <a:lnTo>
                    <a:pt x="1135" y="550"/>
                  </a:lnTo>
                  <a:lnTo>
                    <a:pt x="1089" y="527"/>
                  </a:lnTo>
                  <a:lnTo>
                    <a:pt x="1042" y="504"/>
                  </a:lnTo>
                  <a:lnTo>
                    <a:pt x="996" y="481"/>
                  </a:lnTo>
                  <a:lnTo>
                    <a:pt x="950" y="458"/>
                  </a:lnTo>
                  <a:lnTo>
                    <a:pt x="909" y="439"/>
                  </a:lnTo>
                  <a:lnTo>
                    <a:pt x="863" y="412"/>
                  </a:lnTo>
                  <a:lnTo>
                    <a:pt x="816" y="393"/>
                  </a:lnTo>
                  <a:lnTo>
                    <a:pt x="770" y="370"/>
                  </a:lnTo>
                  <a:lnTo>
                    <a:pt x="729" y="347"/>
                  </a:lnTo>
                  <a:lnTo>
                    <a:pt x="687" y="328"/>
                  </a:lnTo>
                  <a:lnTo>
                    <a:pt x="645" y="305"/>
                  </a:lnTo>
                  <a:lnTo>
                    <a:pt x="607" y="287"/>
                  </a:lnTo>
                  <a:lnTo>
                    <a:pt x="570" y="264"/>
                  </a:lnTo>
                  <a:lnTo>
                    <a:pt x="528" y="245"/>
                  </a:lnTo>
                  <a:lnTo>
                    <a:pt x="490" y="222"/>
                  </a:lnTo>
                  <a:lnTo>
                    <a:pt x="452" y="203"/>
                  </a:lnTo>
                  <a:lnTo>
                    <a:pt x="419" y="180"/>
                  </a:lnTo>
                  <a:lnTo>
                    <a:pt x="381" y="162"/>
                  </a:lnTo>
                  <a:lnTo>
                    <a:pt x="348" y="143"/>
                  </a:lnTo>
                  <a:lnTo>
                    <a:pt x="318" y="125"/>
                  </a:lnTo>
                  <a:lnTo>
                    <a:pt x="293" y="111"/>
                  </a:lnTo>
                  <a:lnTo>
                    <a:pt x="260" y="92"/>
                  </a:lnTo>
                  <a:lnTo>
                    <a:pt x="235" y="74"/>
                  </a:lnTo>
                  <a:lnTo>
                    <a:pt x="210" y="60"/>
                  </a:lnTo>
                  <a:lnTo>
                    <a:pt x="193" y="46"/>
                  </a:lnTo>
                  <a:lnTo>
                    <a:pt x="168" y="32"/>
                  </a:lnTo>
                  <a:lnTo>
                    <a:pt x="155" y="18"/>
                  </a:lnTo>
                  <a:lnTo>
                    <a:pt x="134" y="4"/>
                  </a:lnTo>
                  <a:lnTo>
                    <a:pt x="126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58" name="Freeform 59"/>
            <p:cNvSpPr>
              <a:spLocks/>
            </p:cNvSpPr>
            <p:nvPr/>
          </p:nvSpPr>
          <p:spPr bwMode="auto">
            <a:xfrm>
              <a:off x="3294" y="1851"/>
              <a:ext cx="84" cy="272"/>
            </a:xfrm>
            <a:custGeom>
              <a:avLst/>
              <a:gdLst>
                <a:gd name="T0" fmla="*/ 0 w 84"/>
                <a:gd name="T1" fmla="*/ 13 h 272"/>
                <a:gd name="T2" fmla="*/ 9 w 84"/>
                <a:gd name="T3" fmla="*/ 245 h 272"/>
                <a:gd name="T4" fmla="*/ 84 w 84"/>
                <a:gd name="T5" fmla="*/ 272 h 272"/>
                <a:gd name="T6" fmla="*/ 76 w 84"/>
                <a:gd name="T7" fmla="*/ 0 h 272"/>
                <a:gd name="T8" fmla="*/ 0 w 84"/>
                <a:gd name="T9" fmla="*/ 13 h 272"/>
                <a:gd name="T10" fmla="*/ 0 w 84"/>
                <a:gd name="T11" fmla="*/ 13 h 2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4" h="272">
                  <a:moveTo>
                    <a:pt x="0" y="13"/>
                  </a:moveTo>
                  <a:lnTo>
                    <a:pt x="9" y="245"/>
                  </a:lnTo>
                  <a:lnTo>
                    <a:pt x="84" y="272"/>
                  </a:lnTo>
                  <a:lnTo>
                    <a:pt x="76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59" name="Freeform 60"/>
            <p:cNvSpPr>
              <a:spLocks/>
            </p:cNvSpPr>
            <p:nvPr/>
          </p:nvSpPr>
          <p:spPr bwMode="auto">
            <a:xfrm>
              <a:off x="2913" y="1481"/>
              <a:ext cx="2022" cy="1225"/>
            </a:xfrm>
            <a:custGeom>
              <a:avLst/>
              <a:gdLst>
                <a:gd name="T0" fmla="*/ 1558 w 2022"/>
                <a:gd name="T1" fmla="*/ 1100 h 1225"/>
                <a:gd name="T2" fmla="*/ 1637 w 2022"/>
                <a:gd name="T3" fmla="*/ 1105 h 1225"/>
                <a:gd name="T4" fmla="*/ 1746 w 2022"/>
                <a:gd name="T5" fmla="*/ 1050 h 1225"/>
                <a:gd name="T6" fmla="*/ 1821 w 2022"/>
                <a:gd name="T7" fmla="*/ 952 h 1225"/>
                <a:gd name="T8" fmla="*/ 1871 w 2022"/>
                <a:gd name="T9" fmla="*/ 860 h 1225"/>
                <a:gd name="T10" fmla="*/ 1901 w 2022"/>
                <a:gd name="T11" fmla="*/ 749 h 1225"/>
                <a:gd name="T12" fmla="*/ 1909 w 2022"/>
                <a:gd name="T13" fmla="*/ 619 h 1225"/>
                <a:gd name="T14" fmla="*/ 1888 w 2022"/>
                <a:gd name="T15" fmla="*/ 518 h 1225"/>
                <a:gd name="T16" fmla="*/ 1863 w 2022"/>
                <a:gd name="T17" fmla="*/ 444 h 1225"/>
                <a:gd name="T18" fmla="*/ 1821 w 2022"/>
                <a:gd name="T19" fmla="*/ 360 h 1225"/>
                <a:gd name="T20" fmla="*/ 1763 w 2022"/>
                <a:gd name="T21" fmla="*/ 272 h 1225"/>
                <a:gd name="T22" fmla="*/ 1687 w 2022"/>
                <a:gd name="T23" fmla="*/ 185 h 1225"/>
                <a:gd name="T24" fmla="*/ 1620 w 2022"/>
                <a:gd name="T25" fmla="*/ 138 h 1225"/>
                <a:gd name="T26" fmla="*/ 1549 w 2022"/>
                <a:gd name="T27" fmla="*/ 106 h 1225"/>
                <a:gd name="T28" fmla="*/ 1461 w 2022"/>
                <a:gd name="T29" fmla="*/ 92 h 1225"/>
                <a:gd name="T30" fmla="*/ 1361 w 2022"/>
                <a:gd name="T31" fmla="*/ 111 h 1225"/>
                <a:gd name="T32" fmla="*/ 1256 w 2022"/>
                <a:gd name="T33" fmla="*/ 180 h 1225"/>
                <a:gd name="T34" fmla="*/ 1185 w 2022"/>
                <a:gd name="T35" fmla="*/ 272 h 1225"/>
                <a:gd name="T36" fmla="*/ 1177 w 2022"/>
                <a:gd name="T37" fmla="*/ 328 h 1225"/>
                <a:gd name="T38" fmla="*/ 1185 w 2022"/>
                <a:gd name="T39" fmla="*/ 439 h 1225"/>
                <a:gd name="T40" fmla="*/ 1239 w 2022"/>
                <a:gd name="T41" fmla="*/ 536 h 1225"/>
                <a:gd name="T42" fmla="*/ 1281 w 2022"/>
                <a:gd name="T43" fmla="*/ 578 h 1225"/>
                <a:gd name="T44" fmla="*/ 1265 w 2022"/>
                <a:gd name="T45" fmla="*/ 642 h 1225"/>
                <a:gd name="T46" fmla="*/ 1189 w 2022"/>
                <a:gd name="T47" fmla="*/ 615 h 1225"/>
                <a:gd name="T48" fmla="*/ 1126 w 2022"/>
                <a:gd name="T49" fmla="*/ 531 h 1225"/>
                <a:gd name="T50" fmla="*/ 1105 w 2022"/>
                <a:gd name="T51" fmla="*/ 430 h 1225"/>
                <a:gd name="T52" fmla="*/ 1105 w 2022"/>
                <a:gd name="T53" fmla="*/ 314 h 1225"/>
                <a:gd name="T54" fmla="*/ 1118 w 2022"/>
                <a:gd name="T55" fmla="*/ 235 h 1225"/>
                <a:gd name="T56" fmla="*/ 1168 w 2022"/>
                <a:gd name="T57" fmla="*/ 148 h 1225"/>
                <a:gd name="T58" fmla="*/ 1244 w 2022"/>
                <a:gd name="T59" fmla="*/ 69 h 1225"/>
                <a:gd name="T60" fmla="*/ 1348 w 2022"/>
                <a:gd name="T61" fmla="*/ 13 h 1225"/>
                <a:gd name="T62" fmla="*/ 1424 w 2022"/>
                <a:gd name="T63" fmla="*/ 0 h 1225"/>
                <a:gd name="T64" fmla="*/ 1503 w 2022"/>
                <a:gd name="T65" fmla="*/ 4 h 1225"/>
                <a:gd name="T66" fmla="*/ 1595 w 2022"/>
                <a:gd name="T67" fmla="*/ 27 h 1225"/>
                <a:gd name="T68" fmla="*/ 1708 w 2022"/>
                <a:gd name="T69" fmla="*/ 78 h 1225"/>
                <a:gd name="T70" fmla="*/ 1771 w 2022"/>
                <a:gd name="T71" fmla="*/ 124 h 1225"/>
                <a:gd name="T72" fmla="*/ 1859 w 2022"/>
                <a:gd name="T73" fmla="*/ 217 h 1225"/>
                <a:gd name="T74" fmla="*/ 1926 w 2022"/>
                <a:gd name="T75" fmla="*/ 309 h 1225"/>
                <a:gd name="T76" fmla="*/ 1968 w 2022"/>
                <a:gd name="T77" fmla="*/ 393 h 1225"/>
                <a:gd name="T78" fmla="*/ 1997 w 2022"/>
                <a:gd name="T79" fmla="*/ 481 h 1225"/>
                <a:gd name="T80" fmla="*/ 2018 w 2022"/>
                <a:gd name="T81" fmla="*/ 587 h 1225"/>
                <a:gd name="T82" fmla="*/ 2018 w 2022"/>
                <a:gd name="T83" fmla="*/ 698 h 1225"/>
                <a:gd name="T84" fmla="*/ 2001 w 2022"/>
                <a:gd name="T85" fmla="*/ 828 h 1225"/>
                <a:gd name="T86" fmla="*/ 1955 w 2022"/>
                <a:gd name="T87" fmla="*/ 962 h 1225"/>
                <a:gd name="T88" fmla="*/ 1897 w 2022"/>
                <a:gd name="T89" fmla="*/ 1077 h 1225"/>
                <a:gd name="T90" fmla="*/ 1800 w 2022"/>
                <a:gd name="T91" fmla="*/ 1156 h 1225"/>
                <a:gd name="T92" fmla="*/ 1721 w 2022"/>
                <a:gd name="T93" fmla="*/ 1198 h 1225"/>
                <a:gd name="T94" fmla="*/ 1645 w 2022"/>
                <a:gd name="T95" fmla="*/ 1216 h 1225"/>
                <a:gd name="T96" fmla="*/ 1562 w 2022"/>
                <a:gd name="T97" fmla="*/ 1225 h 1225"/>
                <a:gd name="T98" fmla="*/ 1486 w 2022"/>
                <a:gd name="T99" fmla="*/ 1211 h 1225"/>
                <a:gd name="T100" fmla="*/ 1415 w 2022"/>
                <a:gd name="T101" fmla="*/ 1193 h 1225"/>
                <a:gd name="T102" fmla="*/ 1327 w 2022"/>
                <a:gd name="T103" fmla="*/ 1170 h 1225"/>
                <a:gd name="T104" fmla="*/ 1244 w 2022"/>
                <a:gd name="T105" fmla="*/ 1147 h 1225"/>
                <a:gd name="T106" fmla="*/ 1160 w 2022"/>
                <a:gd name="T107" fmla="*/ 1128 h 1225"/>
                <a:gd name="T108" fmla="*/ 101 w 2022"/>
                <a:gd name="T109" fmla="*/ 541 h 122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022" h="1225">
                  <a:moveTo>
                    <a:pt x="101" y="541"/>
                  </a:moveTo>
                  <a:lnTo>
                    <a:pt x="1177" y="1040"/>
                  </a:lnTo>
                  <a:lnTo>
                    <a:pt x="1537" y="1091"/>
                  </a:lnTo>
                  <a:lnTo>
                    <a:pt x="1541" y="1091"/>
                  </a:lnTo>
                  <a:lnTo>
                    <a:pt x="1558" y="1100"/>
                  </a:lnTo>
                  <a:lnTo>
                    <a:pt x="1570" y="1100"/>
                  </a:lnTo>
                  <a:lnTo>
                    <a:pt x="1587" y="1105"/>
                  </a:lnTo>
                  <a:lnTo>
                    <a:pt x="1599" y="1105"/>
                  </a:lnTo>
                  <a:lnTo>
                    <a:pt x="1620" y="1105"/>
                  </a:lnTo>
                  <a:lnTo>
                    <a:pt x="1637" y="1105"/>
                  </a:lnTo>
                  <a:lnTo>
                    <a:pt x="1662" y="1100"/>
                  </a:lnTo>
                  <a:lnTo>
                    <a:pt x="1683" y="1091"/>
                  </a:lnTo>
                  <a:lnTo>
                    <a:pt x="1704" y="1087"/>
                  </a:lnTo>
                  <a:lnTo>
                    <a:pt x="1725" y="1068"/>
                  </a:lnTo>
                  <a:lnTo>
                    <a:pt x="1746" y="1050"/>
                  </a:lnTo>
                  <a:lnTo>
                    <a:pt x="1771" y="1031"/>
                  </a:lnTo>
                  <a:lnTo>
                    <a:pt x="1792" y="1003"/>
                  </a:lnTo>
                  <a:lnTo>
                    <a:pt x="1800" y="985"/>
                  </a:lnTo>
                  <a:lnTo>
                    <a:pt x="1809" y="966"/>
                  </a:lnTo>
                  <a:lnTo>
                    <a:pt x="1821" y="952"/>
                  </a:lnTo>
                  <a:lnTo>
                    <a:pt x="1830" y="934"/>
                  </a:lnTo>
                  <a:lnTo>
                    <a:pt x="1838" y="915"/>
                  </a:lnTo>
                  <a:lnTo>
                    <a:pt x="1851" y="897"/>
                  </a:lnTo>
                  <a:lnTo>
                    <a:pt x="1859" y="878"/>
                  </a:lnTo>
                  <a:lnTo>
                    <a:pt x="1871" y="860"/>
                  </a:lnTo>
                  <a:lnTo>
                    <a:pt x="1876" y="837"/>
                  </a:lnTo>
                  <a:lnTo>
                    <a:pt x="1884" y="814"/>
                  </a:lnTo>
                  <a:lnTo>
                    <a:pt x="1888" y="795"/>
                  </a:lnTo>
                  <a:lnTo>
                    <a:pt x="1897" y="772"/>
                  </a:lnTo>
                  <a:lnTo>
                    <a:pt x="1901" y="749"/>
                  </a:lnTo>
                  <a:lnTo>
                    <a:pt x="1905" y="726"/>
                  </a:lnTo>
                  <a:lnTo>
                    <a:pt x="1909" y="698"/>
                  </a:lnTo>
                  <a:lnTo>
                    <a:pt x="1913" y="675"/>
                  </a:lnTo>
                  <a:lnTo>
                    <a:pt x="1909" y="647"/>
                  </a:lnTo>
                  <a:lnTo>
                    <a:pt x="1909" y="619"/>
                  </a:lnTo>
                  <a:lnTo>
                    <a:pt x="1905" y="592"/>
                  </a:lnTo>
                  <a:lnTo>
                    <a:pt x="1901" y="564"/>
                  </a:lnTo>
                  <a:lnTo>
                    <a:pt x="1897" y="550"/>
                  </a:lnTo>
                  <a:lnTo>
                    <a:pt x="1897" y="536"/>
                  </a:lnTo>
                  <a:lnTo>
                    <a:pt x="1888" y="518"/>
                  </a:lnTo>
                  <a:lnTo>
                    <a:pt x="1888" y="504"/>
                  </a:lnTo>
                  <a:lnTo>
                    <a:pt x="1880" y="490"/>
                  </a:lnTo>
                  <a:lnTo>
                    <a:pt x="1876" y="471"/>
                  </a:lnTo>
                  <a:lnTo>
                    <a:pt x="1871" y="457"/>
                  </a:lnTo>
                  <a:lnTo>
                    <a:pt x="1863" y="444"/>
                  </a:lnTo>
                  <a:lnTo>
                    <a:pt x="1855" y="425"/>
                  </a:lnTo>
                  <a:lnTo>
                    <a:pt x="1846" y="411"/>
                  </a:lnTo>
                  <a:lnTo>
                    <a:pt x="1838" y="393"/>
                  </a:lnTo>
                  <a:lnTo>
                    <a:pt x="1830" y="379"/>
                  </a:lnTo>
                  <a:lnTo>
                    <a:pt x="1821" y="360"/>
                  </a:lnTo>
                  <a:lnTo>
                    <a:pt x="1809" y="342"/>
                  </a:lnTo>
                  <a:lnTo>
                    <a:pt x="1800" y="328"/>
                  </a:lnTo>
                  <a:lnTo>
                    <a:pt x="1788" y="309"/>
                  </a:lnTo>
                  <a:lnTo>
                    <a:pt x="1775" y="291"/>
                  </a:lnTo>
                  <a:lnTo>
                    <a:pt x="1763" y="272"/>
                  </a:lnTo>
                  <a:lnTo>
                    <a:pt x="1746" y="259"/>
                  </a:lnTo>
                  <a:lnTo>
                    <a:pt x="1733" y="240"/>
                  </a:lnTo>
                  <a:lnTo>
                    <a:pt x="1721" y="222"/>
                  </a:lnTo>
                  <a:lnTo>
                    <a:pt x="1704" y="203"/>
                  </a:lnTo>
                  <a:lnTo>
                    <a:pt x="1687" y="185"/>
                  </a:lnTo>
                  <a:lnTo>
                    <a:pt x="1671" y="166"/>
                  </a:lnTo>
                  <a:lnTo>
                    <a:pt x="1666" y="161"/>
                  </a:lnTo>
                  <a:lnTo>
                    <a:pt x="1658" y="157"/>
                  </a:lnTo>
                  <a:lnTo>
                    <a:pt x="1641" y="148"/>
                  </a:lnTo>
                  <a:lnTo>
                    <a:pt x="1620" y="138"/>
                  </a:lnTo>
                  <a:lnTo>
                    <a:pt x="1608" y="129"/>
                  </a:lnTo>
                  <a:lnTo>
                    <a:pt x="1595" y="124"/>
                  </a:lnTo>
                  <a:lnTo>
                    <a:pt x="1578" y="120"/>
                  </a:lnTo>
                  <a:lnTo>
                    <a:pt x="1566" y="111"/>
                  </a:lnTo>
                  <a:lnTo>
                    <a:pt x="1549" y="106"/>
                  </a:lnTo>
                  <a:lnTo>
                    <a:pt x="1532" y="106"/>
                  </a:lnTo>
                  <a:lnTo>
                    <a:pt x="1516" y="97"/>
                  </a:lnTo>
                  <a:lnTo>
                    <a:pt x="1499" y="97"/>
                  </a:lnTo>
                  <a:lnTo>
                    <a:pt x="1482" y="97"/>
                  </a:lnTo>
                  <a:lnTo>
                    <a:pt x="1461" y="92"/>
                  </a:lnTo>
                  <a:lnTo>
                    <a:pt x="1440" y="92"/>
                  </a:lnTo>
                  <a:lnTo>
                    <a:pt x="1419" y="97"/>
                  </a:lnTo>
                  <a:lnTo>
                    <a:pt x="1398" y="97"/>
                  </a:lnTo>
                  <a:lnTo>
                    <a:pt x="1382" y="106"/>
                  </a:lnTo>
                  <a:lnTo>
                    <a:pt x="1361" y="111"/>
                  </a:lnTo>
                  <a:lnTo>
                    <a:pt x="1340" y="124"/>
                  </a:lnTo>
                  <a:lnTo>
                    <a:pt x="1319" y="134"/>
                  </a:lnTo>
                  <a:lnTo>
                    <a:pt x="1298" y="148"/>
                  </a:lnTo>
                  <a:lnTo>
                    <a:pt x="1273" y="161"/>
                  </a:lnTo>
                  <a:lnTo>
                    <a:pt x="1256" y="180"/>
                  </a:lnTo>
                  <a:lnTo>
                    <a:pt x="1231" y="203"/>
                  </a:lnTo>
                  <a:lnTo>
                    <a:pt x="1214" y="226"/>
                  </a:lnTo>
                  <a:lnTo>
                    <a:pt x="1206" y="240"/>
                  </a:lnTo>
                  <a:lnTo>
                    <a:pt x="1193" y="254"/>
                  </a:lnTo>
                  <a:lnTo>
                    <a:pt x="1185" y="272"/>
                  </a:lnTo>
                  <a:lnTo>
                    <a:pt x="1177" y="286"/>
                  </a:lnTo>
                  <a:lnTo>
                    <a:pt x="1172" y="286"/>
                  </a:lnTo>
                  <a:lnTo>
                    <a:pt x="1172" y="296"/>
                  </a:lnTo>
                  <a:lnTo>
                    <a:pt x="1172" y="309"/>
                  </a:lnTo>
                  <a:lnTo>
                    <a:pt x="1177" y="328"/>
                  </a:lnTo>
                  <a:lnTo>
                    <a:pt x="1177" y="342"/>
                  </a:lnTo>
                  <a:lnTo>
                    <a:pt x="1177" y="370"/>
                  </a:lnTo>
                  <a:lnTo>
                    <a:pt x="1181" y="393"/>
                  </a:lnTo>
                  <a:lnTo>
                    <a:pt x="1185" y="420"/>
                  </a:lnTo>
                  <a:lnTo>
                    <a:pt x="1185" y="439"/>
                  </a:lnTo>
                  <a:lnTo>
                    <a:pt x="1193" y="467"/>
                  </a:lnTo>
                  <a:lnTo>
                    <a:pt x="1202" y="490"/>
                  </a:lnTo>
                  <a:lnTo>
                    <a:pt x="1214" y="508"/>
                  </a:lnTo>
                  <a:lnTo>
                    <a:pt x="1223" y="522"/>
                  </a:lnTo>
                  <a:lnTo>
                    <a:pt x="1239" y="536"/>
                  </a:lnTo>
                  <a:lnTo>
                    <a:pt x="1256" y="545"/>
                  </a:lnTo>
                  <a:lnTo>
                    <a:pt x="1281" y="550"/>
                  </a:lnTo>
                  <a:lnTo>
                    <a:pt x="1281" y="555"/>
                  </a:lnTo>
                  <a:lnTo>
                    <a:pt x="1285" y="564"/>
                  </a:lnTo>
                  <a:lnTo>
                    <a:pt x="1281" y="578"/>
                  </a:lnTo>
                  <a:lnTo>
                    <a:pt x="1281" y="596"/>
                  </a:lnTo>
                  <a:lnTo>
                    <a:pt x="1273" y="610"/>
                  </a:lnTo>
                  <a:lnTo>
                    <a:pt x="1269" y="629"/>
                  </a:lnTo>
                  <a:lnTo>
                    <a:pt x="1265" y="633"/>
                  </a:lnTo>
                  <a:lnTo>
                    <a:pt x="1265" y="642"/>
                  </a:lnTo>
                  <a:lnTo>
                    <a:pt x="1256" y="638"/>
                  </a:lnTo>
                  <a:lnTo>
                    <a:pt x="1235" y="638"/>
                  </a:lnTo>
                  <a:lnTo>
                    <a:pt x="1218" y="629"/>
                  </a:lnTo>
                  <a:lnTo>
                    <a:pt x="1206" y="624"/>
                  </a:lnTo>
                  <a:lnTo>
                    <a:pt x="1189" y="615"/>
                  </a:lnTo>
                  <a:lnTo>
                    <a:pt x="1172" y="605"/>
                  </a:lnTo>
                  <a:lnTo>
                    <a:pt x="1156" y="587"/>
                  </a:lnTo>
                  <a:lnTo>
                    <a:pt x="1143" y="564"/>
                  </a:lnTo>
                  <a:lnTo>
                    <a:pt x="1135" y="545"/>
                  </a:lnTo>
                  <a:lnTo>
                    <a:pt x="1126" y="531"/>
                  </a:lnTo>
                  <a:lnTo>
                    <a:pt x="1122" y="513"/>
                  </a:lnTo>
                  <a:lnTo>
                    <a:pt x="1118" y="499"/>
                  </a:lnTo>
                  <a:lnTo>
                    <a:pt x="1110" y="476"/>
                  </a:lnTo>
                  <a:lnTo>
                    <a:pt x="1110" y="453"/>
                  </a:lnTo>
                  <a:lnTo>
                    <a:pt x="1105" y="430"/>
                  </a:lnTo>
                  <a:lnTo>
                    <a:pt x="1105" y="402"/>
                  </a:lnTo>
                  <a:lnTo>
                    <a:pt x="1101" y="374"/>
                  </a:lnTo>
                  <a:lnTo>
                    <a:pt x="1101" y="346"/>
                  </a:lnTo>
                  <a:lnTo>
                    <a:pt x="1101" y="328"/>
                  </a:lnTo>
                  <a:lnTo>
                    <a:pt x="1105" y="314"/>
                  </a:lnTo>
                  <a:lnTo>
                    <a:pt x="1105" y="296"/>
                  </a:lnTo>
                  <a:lnTo>
                    <a:pt x="1110" y="277"/>
                  </a:lnTo>
                  <a:lnTo>
                    <a:pt x="1110" y="272"/>
                  </a:lnTo>
                  <a:lnTo>
                    <a:pt x="1114" y="259"/>
                  </a:lnTo>
                  <a:lnTo>
                    <a:pt x="1118" y="235"/>
                  </a:lnTo>
                  <a:lnTo>
                    <a:pt x="1135" y="208"/>
                  </a:lnTo>
                  <a:lnTo>
                    <a:pt x="1139" y="194"/>
                  </a:lnTo>
                  <a:lnTo>
                    <a:pt x="1147" y="175"/>
                  </a:lnTo>
                  <a:lnTo>
                    <a:pt x="1156" y="161"/>
                  </a:lnTo>
                  <a:lnTo>
                    <a:pt x="1168" y="148"/>
                  </a:lnTo>
                  <a:lnTo>
                    <a:pt x="1181" y="129"/>
                  </a:lnTo>
                  <a:lnTo>
                    <a:pt x="1193" y="115"/>
                  </a:lnTo>
                  <a:lnTo>
                    <a:pt x="1210" y="97"/>
                  </a:lnTo>
                  <a:lnTo>
                    <a:pt x="1227" y="83"/>
                  </a:lnTo>
                  <a:lnTo>
                    <a:pt x="1244" y="69"/>
                  </a:lnTo>
                  <a:lnTo>
                    <a:pt x="1260" y="50"/>
                  </a:lnTo>
                  <a:lnTo>
                    <a:pt x="1281" y="37"/>
                  </a:lnTo>
                  <a:lnTo>
                    <a:pt x="1302" y="27"/>
                  </a:lnTo>
                  <a:lnTo>
                    <a:pt x="1323" y="18"/>
                  </a:lnTo>
                  <a:lnTo>
                    <a:pt x="1348" y="13"/>
                  </a:lnTo>
                  <a:lnTo>
                    <a:pt x="1361" y="9"/>
                  </a:lnTo>
                  <a:lnTo>
                    <a:pt x="1378" y="4"/>
                  </a:lnTo>
                  <a:lnTo>
                    <a:pt x="1394" y="4"/>
                  </a:lnTo>
                  <a:lnTo>
                    <a:pt x="1407" y="4"/>
                  </a:lnTo>
                  <a:lnTo>
                    <a:pt x="1424" y="0"/>
                  </a:lnTo>
                  <a:lnTo>
                    <a:pt x="1436" y="0"/>
                  </a:lnTo>
                  <a:lnTo>
                    <a:pt x="1453" y="0"/>
                  </a:lnTo>
                  <a:lnTo>
                    <a:pt x="1470" y="0"/>
                  </a:lnTo>
                  <a:lnTo>
                    <a:pt x="1486" y="0"/>
                  </a:lnTo>
                  <a:lnTo>
                    <a:pt x="1503" y="4"/>
                  </a:lnTo>
                  <a:lnTo>
                    <a:pt x="1520" y="9"/>
                  </a:lnTo>
                  <a:lnTo>
                    <a:pt x="1541" y="13"/>
                  </a:lnTo>
                  <a:lnTo>
                    <a:pt x="1558" y="13"/>
                  </a:lnTo>
                  <a:lnTo>
                    <a:pt x="1578" y="23"/>
                  </a:lnTo>
                  <a:lnTo>
                    <a:pt x="1595" y="27"/>
                  </a:lnTo>
                  <a:lnTo>
                    <a:pt x="1620" y="37"/>
                  </a:lnTo>
                  <a:lnTo>
                    <a:pt x="1637" y="46"/>
                  </a:lnTo>
                  <a:lnTo>
                    <a:pt x="1662" y="55"/>
                  </a:lnTo>
                  <a:lnTo>
                    <a:pt x="1683" y="64"/>
                  </a:lnTo>
                  <a:lnTo>
                    <a:pt x="1708" y="78"/>
                  </a:lnTo>
                  <a:lnTo>
                    <a:pt x="1712" y="83"/>
                  </a:lnTo>
                  <a:lnTo>
                    <a:pt x="1729" y="92"/>
                  </a:lnTo>
                  <a:lnTo>
                    <a:pt x="1737" y="101"/>
                  </a:lnTo>
                  <a:lnTo>
                    <a:pt x="1754" y="111"/>
                  </a:lnTo>
                  <a:lnTo>
                    <a:pt x="1771" y="124"/>
                  </a:lnTo>
                  <a:lnTo>
                    <a:pt x="1788" y="138"/>
                  </a:lnTo>
                  <a:lnTo>
                    <a:pt x="1800" y="152"/>
                  </a:lnTo>
                  <a:lnTo>
                    <a:pt x="1821" y="175"/>
                  </a:lnTo>
                  <a:lnTo>
                    <a:pt x="1838" y="189"/>
                  </a:lnTo>
                  <a:lnTo>
                    <a:pt x="1859" y="217"/>
                  </a:lnTo>
                  <a:lnTo>
                    <a:pt x="1876" y="240"/>
                  </a:lnTo>
                  <a:lnTo>
                    <a:pt x="1897" y="263"/>
                  </a:lnTo>
                  <a:lnTo>
                    <a:pt x="1909" y="277"/>
                  </a:lnTo>
                  <a:lnTo>
                    <a:pt x="1917" y="291"/>
                  </a:lnTo>
                  <a:lnTo>
                    <a:pt x="1926" y="309"/>
                  </a:lnTo>
                  <a:lnTo>
                    <a:pt x="1938" y="328"/>
                  </a:lnTo>
                  <a:lnTo>
                    <a:pt x="1947" y="342"/>
                  </a:lnTo>
                  <a:lnTo>
                    <a:pt x="1951" y="356"/>
                  </a:lnTo>
                  <a:lnTo>
                    <a:pt x="1959" y="370"/>
                  </a:lnTo>
                  <a:lnTo>
                    <a:pt x="1968" y="393"/>
                  </a:lnTo>
                  <a:lnTo>
                    <a:pt x="1972" y="407"/>
                  </a:lnTo>
                  <a:lnTo>
                    <a:pt x="1980" y="425"/>
                  </a:lnTo>
                  <a:lnTo>
                    <a:pt x="1989" y="444"/>
                  </a:lnTo>
                  <a:lnTo>
                    <a:pt x="1997" y="462"/>
                  </a:lnTo>
                  <a:lnTo>
                    <a:pt x="1997" y="481"/>
                  </a:lnTo>
                  <a:lnTo>
                    <a:pt x="2001" y="499"/>
                  </a:lnTo>
                  <a:lnTo>
                    <a:pt x="2010" y="518"/>
                  </a:lnTo>
                  <a:lnTo>
                    <a:pt x="2014" y="545"/>
                  </a:lnTo>
                  <a:lnTo>
                    <a:pt x="2014" y="564"/>
                  </a:lnTo>
                  <a:lnTo>
                    <a:pt x="2018" y="587"/>
                  </a:lnTo>
                  <a:lnTo>
                    <a:pt x="2022" y="605"/>
                  </a:lnTo>
                  <a:lnTo>
                    <a:pt x="2022" y="633"/>
                  </a:lnTo>
                  <a:lnTo>
                    <a:pt x="2022" y="652"/>
                  </a:lnTo>
                  <a:lnTo>
                    <a:pt x="2022" y="675"/>
                  </a:lnTo>
                  <a:lnTo>
                    <a:pt x="2018" y="698"/>
                  </a:lnTo>
                  <a:lnTo>
                    <a:pt x="2018" y="726"/>
                  </a:lnTo>
                  <a:lnTo>
                    <a:pt x="2014" y="749"/>
                  </a:lnTo>
                  <a:lnTo>
                    <a:pt x="2010" y="772"/>
                  </a:lnTo>
                  <a:lnTo>
                    <a:pt x="2005" y="800"/>
                  </a:lnTo>
                  <a:lnTo>
                    <a:pt x="2001" y="828"/>
                  </a:lnTo>
                  <a:lnTo>
                    <a:pt x="1993" y="851"/>
                  </a:lnTo>
                  <a:lnTo>
                    <a:pt x="1984" y="878"/>
                  </a:lnTo>
                  <a:lnTo>
                    <a:pt x="1976" y="906"/>
                  </a:lnTo>
                  <a:lnTo>
                    <a:pt x="1968" y="934"/>
                  </a:lnTo>
                  <a:lnTo>
                    <a:pt x="1955" y="962"/>
                  </a:lnTo>
                  <a:lnTo>
                    <a:pt x="1943" y="994"/>
                  </a:lnTo>
                  <a:lnTo>
                    <a:pt x="1930" y="1022"/>
                  </a:lnTo>
                  <a:lnTo>
                    <a:pt x="1917" y="1054"/>
                  </a:lnTo>
                  <a:lnTo>
                    <a:pt x="1909" y="1063"/>
                  </a:lnTo>
                  <a:lnTo>
                    <a:pt x="1897" y="1077"/>
                  </a:lnTo>
                  <a:lnTo>
                    <a:pt x="1884" y="1091"/>
                  </a:lnTo>
                  <a:lnTo>
                    <a:pt x="1867" y="1105"/>
                  </a:lnTo>
                  <a:lnTo>
                    <a:pt x="1846" y="1119"/>
                  </a:lnTo>
                  <a:lnTo>
                    <a:pt x="1825" y="1137"/>
                  </a:lnTo>
                  <a:lnTo>
                    <a:pt x="1800" y="1156"/>
                  </a:lnTo>
                  <a:lnTo>
                    <a:pt x="1779" y="1170"/>
                  </a:lnTo>
                  <a:lnTo>
                    <a:pt x="1763" y="1174"/>
                  </a:lnTo>
                  <a:lnTo>
                    <a:pt x="1750" y="1184"/>
                  </a:lnTo>
                  <a:lnTo>
                    <a:pt x="1733" y="1188"/>
                  </a:lnTo>
                  <a:lnTo>
                    <a:pt x="1721" y="1198"/>
                  </a:lnTo>
                  <a:lnTo>
                    <a:pt x="1708" y="1198"/>
                  </a:lnTo>
                  <a:lnTo>
                    <a:pt x="1691" y="1207"/>
                  </a:lnTo>
                  <a:lnTo>
                    <a:pt x="1675" y="1211"/>
                  </a:lnTo>
                  <a:lnTo>
                    <a:pt x="1662" y="1216"/>
                  </a:lnTo>
                  <a:lnTo>
                    <a:pt x="1645" y="1216"/>
                  </a:lnTo>
                  <a:lnTo>
                    <a:pt x="1624" y="1221"/>
                  </a:lnTo>
                  <a:lnTo>
                    <a:pt x="1608" y="1221"/>
                  </a:lnTo>
                  <a:lnTo>
                    <a:pt x="1595" y="1225"/>
                  </a:lnTo>
                  <a:lnTo>
                    <a:pt x="1574" y="1225"/>
                  </a:lnTo>
                  <a:lnTo>
                    <a:pt x="1562" y="1225"/>
                  </a:lnTo>
                  <a:lnTo>
                    <a:pt x="1545" y="1221"/>
                  </a:lnTo>
                  <a:lnTo>
                    <a:pt x="1528" y="1221"/>
                  </a:lnTo>
                  <a:lnTo>
                    <a:pt x="1516" y="1216"/>
                  </a:lnTo>
                  <a:lnTo>
                    <a:pt x="1499" y="1211"/>
                  </a:lnTo>
                  <a:lnTo>
                    <a:pt x="1486" y="1211"/>
                  </a:lnTo>
                  <a:lnTo>
                    <a:pt x="1474" y="1207"/>
                  </a:lnTo>
                  <a:lnTo>
                    <a:pt x="1461" y="1207"/>
                  </a:lnTo>
                  <a:lnTo>
                    <a:pt x="1449" y="1202"/>
                  </a:lnTo>
                  <a:lnTo>
                    <a:pt x="1432" y="1198"/>
                  </a:lnTo>
                  <a:lnTo>
                    <a:pt x="1415" y="1193"/>
                  </a:lnTo>
                  <a:lnTo>
                    <a:pt x="1398" y="1188"/>
                  </a:lnTo>
                  <a:lnTo>
                    <a:pt x="1382" y="1184"/>
                  </a:lnTo>
                  <a:lnTo>
                    <a:pt x="1361" y="1179"/>
                  </a:lnTo>
                  <a:lnTo>
                    <a:pt x="1348" y="1174"/>
                  </a:lnTo>
                  <a:lnTo>
                    <a:pt x="1327" y="1170"/>
                  </a:lnTo>
                  <a:lnTo>
                    <a:pt x="1311" y="1170"/>
                  </a:lnTo>
                  <a:lnTo>
                    <a:pt x="1294" y="1161"/>
                  </a:lnTo>
                  <a:lnTo>
                    <a:pt x="1273" y="1156"/>
                  </a:lnTo>
                  <a:lnTo>
                    <a:pt x="1256" y="1151"/>
                  </a:lnTo>
                  <a:lnTo>
                    <a:pt x="1244" y="1147"/>
                  </a:lnTo>
                  <a:lnTo>
                    <a:pt x="1223" y="1142"/>
                  </a:lnTo>
                  <a:lnTo>
                    <a:pt x="1210" y="1142"/>
                  </a:lnTo>
                  <a:lnTo>
                    <a:pt x="1193" y="1133"/>
                  </a:lnTo>
                  <a:lnTo>
                    <a:pt x="1185" y="1133"/>
                  </a:lnTo>
                  <a:lnTo>
                    <a:pt x="1160" y="1128"/>
                  </a:lnTo>
                  <a:lnTo>
                    <a:pt x="1143" y="1124"/>
                  </a:lnTo>
                  <a:lnTo>
                    <a:pt x="1131" y="1119"/>
                  </a:lnTo>
                  <a:lnTo>
                    <a:pt x="0" y="592"/>
                  </a:lnTo>
                  <a:lnTo>
                    <a:pt x="101" y="5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60" name="Freeform 61"/>
            <p:cNvSpPr>
              <a:spLocks/>
            </p:cNvSpPr>
            <p:nvPr/>
          </p:nvSpPr>
          <p:spPr bwMode="auto">
            <a:xfrm>
              <a:off x="4144" y="1624"/>
              <a:ext cx="624" cy="990"/>
            </a:xfrm>
            <a:custGeom>
              <a:avLst/>
              <a:gdLst>
                <a:gd name="T0" fmla="*/ 159 w 624"/>
                <a:gd name="T1" fmla="*/ 944 h 990"/>
                <a:gd name="T2" fmla="*/ 218 w 624"/>
                <a:gd name="T3" fmla="*/ 916 h 990"/>
                <a:gd name="T4" fmla="*/ 264 w 624"/>
                <a:gd name="T5" fmla="*/ 888 h 990"/>
                <a:gd name="T6" fmla="*/ 314 w 624"/>
                <a:gd name="T7" fmla="*/ 851 h 990"/>
                <a:gd name="T8" fmla="*/ 364 w 624"/>
                <a:gd name="T9" fmla="*/ 814 h 990"/>
                <a:gd name="T10" fmla="*/ 414 w 624"/>
                <a:gd name="T11" fmla="*/ 763 h 990"/>
                <a:gd name="T12" fmla="*/ 456 w 624"/>
                <a:gd name="T13" fmla="*/ 703 h 990"/>
                <a:gd name="T14" fmla="*/ 481 w 624"/>
                <a:gd name="T15" fmla="*/ 638 h 990"/>
                <a:gd name="T16" fmla="*/ 494 w 624"/>
                <a:gd name="T17" fmla="*/ 560 h 990"/>
                <a:gd name="T18" fmla="*/ 494 w 624"/>
                <a:gd name="T19" fmla="*/ 476 h 990"/>
                <a:gd name="T20" fmla="*/ 481 w 624"/>
                <a:gd name="T21" fmla="*/ 430 h 990"/>
                <a:gd name="T22" fmla="*/ 465 w 624"/>
                <a:gd name="T23" fmla="*/ 361 h 990"/>
                <a:gd name="T24" fmla="*/ 431 w 624"/>
                <a:gd name="T25" fmla="*/ 277 h 990"/>
                <a:gd name="T26" fmla="*/ 393 w 624"/>
                <a:gd name="T27" fmla="*/ 208 h 990"/>
                <a:gd name="T28" fmla="*/ 356 w 624"/>
                <a:gd name="T29" fmla="*/ 148 h 990"/>
                <a:gd name="T30" fmla="*/ 314 w 624"/>
                <a:gd name="T31" fmla="*/ 106 h 990"/>
                <a:gd name="T32" fmla="*/ 264 w 624"/>
                <a:gd name="T33" fmla="*/ 79 h 990"/>
                <a:gd name="T34" fmla="*/ 218 w 624"/>
                <a:gd name="T35" fmla="*/ 74 h 990"/>
                <a:gd name="T36" fmla="*/ 167 w 624"/>
                <a:gd name="T37" fmla="*/ 88 h 990"/>
                <a:gd name="T38" fmla="*/ 117 w 624"/>
                <a:gd name="T39" fmla="*/ 129 h 990"/>
                <a:gd name="T40" fmla="*/ 71 w 624"/>
                <a:gd name="T41" fmla="*/ 180 h 990"/>
                <a:gd name="T42" fmla="*/ 50 w 624"/>
                <a:gd name="T43" fmla="*/ 227 h 990"/>
                <a:gd name="T44" fmla="*/ 0 w 624"/>
                <a:gd name="T45" fmla="*/ 259 h 990"/>
                <a:gd name="T46" fmla="*/ 13 w 624"/>
                <a:gd name="T47" fmla="*/ 199 h 990"/>
                <a:gd name="T48" fmla="*/ 25 w 624"/>
                <a:gd name="T49" fmla="*/ 157 h 990"/>
                <a:gd name="T50" fmla="*/ 75 w 624"/>
                <a:gd name="T51" fmla="*/ 65 h 990"/>
                <a:gd name="T52" fmla="*/ 130 w 624"/>
                <a:gd name="T53" fmla="*/ 18 h 990"/>
                <a:gd name="T54" fmla="*/ 176 w 624"/>
                <a:gd name="T55" fmla="*/ 5 h 990"/>
                <a:gd name="T56" fmla="*/ 243 w 624"/>
                <a:gd name="T57" fmla="*/ 5 h 990"/>
                <a:gd name="T58" fmla="*/ 301 w 624"/>
                <a:gd name="T59" fmla="*/ 23 h 990"/>
                <a:gd name="T60" fmla="*/ 347 w 624"/>
                <a:gd name="T61" fmla="*/ 46 h 990"/>
                <a:gd name="T62" fmla="*/ 381 w 624"/>
                <a:gd name="T63" fmla="*/ 74 h 990"/>
                <a:gd name="T64" fmla="*/ 431 w 624"/>
                <a:gd name="T65" fmla="*/ 116 h 990"/>
                <a:gd name="T66" fmla="*/ 477 w 624"/>
                <a:gd name="T67" fmla="*/ 157 h 990"/>
                <a:gd name="T68" fmla="*/ 523 w 624"/>
                <a:gd name="T69" fmla="*/ 213 h 990"/>
                <a:gd name="T70" fmla="*/ 561 w 624"/>
                <a:gd name="T71" fmla="*/ 273 h 990"/>
                <a:gd name="T72" fmla="*/ 594 w 624"/>
                <a:gd name="T73" fmla="*/ 342 h 990"/>
                <a:gd name="T74" fmla="*/ 615 w 624"/>
                <a:gd name="T75" fmla="*/ 421 h 990"/>
                <a:gd name="T76" fmla="*/ 624 w 624"/>
                <a:gd name="T77" fmla="*/ 504 h 990"/>
                <a:gd name="T78" fmla="*/ 611 w 624"/>
                <a:gd name="T79" fmla="*/ 583 h 990"/>
                <a:gd name="T80" fmla="*/ 603 w 624"/>
                <a:gd name="T81" fmla="*/ 629 h 990"/>
                <a:gd name="T82" fmla="*/ 565 w 624"/>
                <a:gd name="T83" fmla="*/ 698 h 990"/>
                <a:gd name="T84" fmla="*/ 527 w 624"/>
                <a:gd name="T85" fmla="*/ 768 h 990"/>
                <a:gd name="T86" fmla="*/ 481 w 624"/>
                <a:gd name="T87" fmla="*/ 819 h 990"/>
                <a:gd name="T88" fmla="*/ 431 w 624"/>
                <a:gd name="T89" fmla="*/ 865 h 990"/>
                <a:gd name="T90" fmla="*/ 381 w 624"/>
                <a:gd name="T91" fmla="*/ 902 h 990"/>
                <a:gd name="T92" fmla="*/ 335 w 624"/>
                <a:gd name="T93" fmla="*/ 930 h 990"/>
                <a:gd name="T94" fmla="*/ 276 w 624"/>
                <a:gd name="T95" fmla="*/ 957 h 990"/>
                <a:gd name="T96" fmla="*/ 218 w 624"/>
                <a:gd name="T97" fmla="*/ 981 h 990"/>
                <a:gd name="T98" fmla="*/ 109 w 624"/>
                <a:gd name="T99" fmla="*/ 990 h 99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624" h="990">
                  <a:moveTo>
                    <a:pt x="109" y="990"/>
                  </a:moveTo>
                  <a:lnTo>
                    <a:pt x="155" y="944"/>
                  </a:lnTo>
                  <a:lnTo>
                    <a:pt x="159" y="944"/>
                  </a:lnTo>
                  <a:lnTo>
                    <a:pt x="172" y="934"/>
                  </a:lnTo>
                  <a:lnTo>
                    <a:pt x="193" y="925"/>
                  </a:lnTo>
                  <a:lnTo>
                    <a:pt x="218" y="916"/>
                  </a:lnTo>
                  <a:lnTo>
                    <a:pt x="230" y="902"/>
                  </a:lnTo>
                  <a:lnTo>
                    <a:pt x="243" y="893"/>
                  </a:lnTo>
                  <a:lnTo>
                    <a:pt x="264" y="888"/>
                  </a:lnTo>
                  <a:lnTo>
                    <a:pt x="280" y="879"/>
                  </a:lnTo>
                  <a:lnTo>
                    <a:pt x="293" y="865"/>
                  </a:lnTo>
                  <a:lnTo>
                    <a:pt x="314" y="851"/>
                  </a:lnTo>
                  <a:lnTo>
                    <a:pt x="331" y="842"/>
                  </a:lnTo>
                  <a:lnTo>
                    <a:pt x="352" y="833"/>
                  </a:lnTo>
                  <a:lnTo>
                    <a:pt x="364" y="814"/>
                  </a:lnTo>
                  <a:lnTo>
                    <a:pt x="381" y="796"/>
                  </a:lnTo>
                  <a:lnTo>
                    <a:pt x="398" y="782"/>
                  </a:lnTo>
                  <a:lnTo>
                    <a:pt x="414" y="763"/>
                  </a:lnTo>
                  <a:lnTo>
                    <a:pt x="427" y="740"/>
                  </a:lnTo>
                  <a:lnTo>
                    <a:pt x="444" y="722"/>
                  </a:lnTo>
                  <a:lnTo>
                    <a:pt x="456" y="703"/>
                  </a:lnTo>
                  <a:lnTo>
                    <a:pt x="469" y="685"/>
                  </a:lnTo>
                  <a:lnTo>
                    <a:pt x="477" y="657"/>
                  </a:lnTo>
                  <a:lnTo>
                    <a:pt x="481" y="638"/>
                  </a:lnTo>
                  <a:lnTo>
                    <a:pt x="490" y="611"/>
                  </a:lnTo>
                  <a:lnTo>
                    <a:pt x="494" y="587"/>
                  </a:lnTo>
                  <a:lnTo>
                    <a:pt x="494" y="560"/>
                  </a:lnTo>
                  <a:lnTo>
                    <a:pt x="498" y="532"/>
                  </a:lnTo>
                  <a:lnTo>
                    <a:pt x="494" y="504"/>
                  </a:lnTo>
                  <a:lnTo>
                    <a:pt x="494" y="476"/>
                  </a:lnTo>
                  <a:lnTo>
                    <a:pt x="490" y="462"/>
                  </a:lnTo>
                  <a:lnTo>
                    <a:pt x="486" y="444"/>
                  </a:lnTo>
                  <a:lnTo>
                    <a:pt x="481" y="430"/>
                  </a:lnTo>
                  <a:lnTo>
                    <a:pt x="477" y="416"/>
                  </a:lnTo>
                  <a:lnTo>
                    <a:pt x="469" y="384"/>
                  </a:lnTo>
                  <a:lnTo>
                    <a:pt x="465" y="361"/>
                  </a:lnTo>
                  <a:lnTo>
                    <a:pt x="452" y="328"/>
                  </a:lnTo>
                  <a:lnTo>
                    <a:pt x="444" y="301"/>
                  </a:lnTo>
                  <a:lnTo>
                    <a:pt x="431" y="277"/>
                  </a:lnTo>
                  <a:lnTo>
                    <a:pt x="423" y="254"/>
                  </a:lnTo>
                  <a:lnTo>
                    <a:pt x="406" y="231"/>
                  </a:lnTo>
                  <a:lnTo>
                    <a:pt x="393" y="208"/>
                  </a:lnTo>
                  <a:lnTo>
                    <a:pt x="381" y="185"/>
                  </a:lnTo>
                  <a:lnTo>
                    <a:pt x="368" y="171"/>
                  </a:lnTo>
                  <a:lnTo>
                    <a:pt x="356" y="148"/>
                  </a:lnTo>
                  <a:lnTo>
                    <a:pt x="343" y="134"/>
                  </a:lnTo>
                  <a:lnTo>
                    <a:pt x="327" y="116"/>
                  </a:lnTo>
                  <a:lnTo>
                    <a:pt x="314" y="106"/>
                  </a:lnTo>
                  <a:lnTo>
                    <a:pt x="297" y="92"/>
                  </a:lnTo>
                  <a:lnTo>
                    <a:pt x="280" y="88"/>
                  </a:lnTo>
                  <a:lnTo>
                    <a:pt x="264" y="79"/>
                  </a:lnTo>
                  <a:lnTo>
                    <a:pt x="251" y="79"/>
                  </a:lnTo>
                  <a:lnTo>
                    <a:pt x="230" y="74"/>
                  </a:lnTo>
                  <a:lnTo>
                    <a:pt x="218" y="74"/>
                  </a:lnTo>
                  <a:lnTo>
                    <a:pt x="201" y="74"/>
                  </a:lnTo>
                  <a:lnTo>
                    <a:pt x="184" y="83"/>
                  </a:lnTo>
                  <a:lnTo>
                    <a:pt x="167" y="88"/>
                  </a:lnTo>
                  <a:lnTo>
                    <a:pt x="151" y="102"/>
                  </a:lnTo>
                  <a:lnTo>
                    <a:pt x="130" y="111"/>
                  </a:lnTo>
                  <a:lnTo>
                    <a:pt x="117" y="129"/>
                  </a:lnTo>
                  <a:lnTo>
                    <a:pt x="100" y="143"/>
                  </a:lnTo>
                  <a:lnTo>
                    <a:pt x="80" y="171"/>
                  </a:lnTo>
                  <a:lnTo>
                    <a:pt x="71" y="180"/>
                  </a:lnTo>
                  <a:lnTo>
                    <a:pt x="63" y="194"/>
                  </a:lnTo>
                  <a:lnTo>
                    <a:pt x="54" y="208"/>
                  </a:lnTo>
                  <a:lnTo>
                    <a:pt x="50" y="227"/>
                  </a:lnTo>
                  <a:lnTo>
                    <a:pt x="0" y="277"/>
                  </a:lnTo>
                  <a:lnTo>
                    <a:pt x="0" y="273"/>
                  </a:lnTo>
                  <a:lnTo>
                    <a:pt x="0" y="259"/>
                  </a:lnTo>
                  <a:lnTo>
                    <a:pt x="4" y="240"/>
                  </a:lnTo>
                  <a:lnTo>
                    <a:pt x="13" y="217"/>
                  </a:lnTo>
                  <a:lnTo>
                    <a:pt x="13" y="199"/>
                  </a:lnTo>
                  <a:lnTo>
                    <a:pt x="17" y="185"/>
                  </a:lnTo>
                  <a:lnTo>
                    <a:pt x="17" y="171"/>
                  </a:lnTo>
                  <a:lnTo>
                    <a:pt x="25" y="157"/>
                  </a:lnTo>
                  <a:lnTo>
                    <a:pt x="42" y="125"/>
                  </a:lnTo>
                  <a:lnTo>
                    <a:pt x="59" y="97"/>
                  </a:lnTo>
                  <a:lnTo>
                    <a:pt x="75" y="65"/>
                  </a:lnTo>
                  <a:lnTo>
                    <a:pt x="100" y="42"/>
                  </a:lnTo>
                  <a:lnTo>
                    <a:pt x="113" y="32"/>
                  </a:lnTo>
                  <a:lnTo>
                    <a:pt x="130" y="18"/>
                  </a:lnTo>
                  <a:lnTo>
                    <a:pt x="142" y="9"/>
                  </a:lnTo>
                  <a:lnTo>
                    <a:pt x="163" y="9"/>
                  </a:lnTo>
                  <a:lnTo>
                    <a:pt x="176" y="5"/>
                  </a:lnTo>
                  <a:lnTo>
                    <a:pt x="197" y="5"/>
                  </a:lnTo>
                  <a:lnTo>
                    <a:pt x="218" y="0"/>
                  </a:lnTo>
                  <a:lnTo>
                    <a:pt x="243" y="5"/>
                  </a:lnTo>
                  <a:lnTo>
                    <a:pt x="264" y="9"/>
                  </a:lnTo>
                  <a:lnTo>
                    <a:pt x="289" y="18"/>
                  </a:lnTo>
                  <a:lnTo>
                    <a:pt x="301" y="23"/>
                  </a:lnTo>
                  <a:lnTo>
                    <a:pt x="318" y="32"/>
                  </a:lnTo>
                  <a:lnTo>
                    <a:pt x="331" y="37"/>
                  </a:lnTo>
                  <a:lnTo>
                    <a:pt x="347" y="46"/>
                  </a:lnTo>
                  <a:lnTo>
                    <a:pt x="352" y="46"/>
                  </a:lnTo>
                  <a:lnTo>
                    <a:pt x="364" y="60"/>
                  </a:lnTo>
                  <a:lnTo>
                    <a:pt x="381" y="74"/>
                  </a:lnTo>
                  <a:lnTo>
                    <a:pt x="406" y="92"/>
                  </a:lnTo>
                  <a:lnTo>
                    <a:pt x="419" y="102"/>
                  </a:lnTo>
                  <a:lnTo>
                    <a:pt x="431" y="116"/>
                  </a:lnTo>
                  <a:lnTo>
                    <a:pt x="448" y="125"/>
                  </a:lnTo>
                  <a:lnTo>
                    <a:pt x="465" y="143"/>
                  </a:lnTo>
                  <a:lnTo>
                    <a:pt x="477" y="157"/>
                  </a:lnTo>
                  <a:lnTo>
                    <a:pt x="494" y="176"/>
                  </a:lnTo>
                  <a:lnTo>
                    <a:pt x="506" y="190"/>
                  </a:lnTo>
                  <a:lnTo>
                    <a:pt x="523" y="213"/>
                  </a:lnTo>
                  <a:lnTo>
                    <a:pt x="536" y="231"/>
                  </a:lnTo>
                  <a:lnTo>
                    <a:pt x="548" y="254"/>
                  </a:lnTo>
                  <a:lnTo>
                    <a:pt x="561" y="273"/>
                  </a:lnTo>
                  <a:lnTo>
                    <a:pt x="578" y="296"/>
                  </a:lnTo>
                  <a:lnTo>
                    <a:pt x="586" y="319"/>
                  </a:lnTo>
                  <a:lnTo>
                    <a:pt x="594" y="342"/>
                  </a:lnTo>
                  <a:lnTo>
                    <a:pt x="603" y="365"/>
                  </a:lnTo>
                  <a:lnTo>
                    <a:pt x="615" y="393"/>
                  </a:lnTo>
                  <a:lnTo>
                    <a:pt x="615" y="421"/>
                  </a:lnTo>
                  <a:lnTo>
                    <a:pt x="620" y="449"/>
                  </a:lnTo>
                  <a:lnTo>
                    <a:pt x="620" y="476"/>
                  </a:lnTo>
                  <a:lnTo>
                    <a:pt x="624" y="504"/>
                  </a:lnTo>
                  <a:lnTo>
                    <a:pt x="620" y="532"/>
                  </a:lnTo>
                  <a:lnTo>
                    <a:pt x="615" y="564"/>
                  </a:lnTo>
                  <a:lnTo>
                    <a:pt x="611" y="583"/>
                  </a:lnTo>
                  <a:lnTo>
                    <a:pt x="607" y="597"/>
                  </a:lnTo>
                  <a:lnTo>
                    <a:pt x="603" y="615"/>
                  </a:lnTo>
                  <a:lnTo>
                    <a:pt x="603" y="629"/>
                  </a:lnTo>
                  <a:lnTo>
                    <a:pt x="590" y="652"/>
                  </a:lnTo>
                  <a:lnTo>
                    <a:pt x="578" y="680"/>
                  </a:lnTo>
                  <a:lnTo>
                    <a:pt x="565" y="698"/>
                  </a:lnTo>
                  <a:lnTo>
                    <a:pt x="557" y="726"/>
                  </a:lnTo>
                  <a:lnTo>
                    <a:pt x="540" y="745"/>
                  </a:lnTo>
                  <a:lnTo>
                    <a:pt x="527" y="768"/>
                  </a:lnTo>
                  <a:lnTo>
                    <a:pt x="511" y="786"/>
                  </a:lnTo>
                  <a:lnTo>
                    <a:pt x="498" y="805"/>
                  </a:lnTo>
                  <a:lnTo>
                    <a:pt x="481" y="819"/>
                  </a:lnTo>
                  <a:lnTo>
                    <a:pt x="465" y="837"/>
                  </a:lnTo>
                  <a:lnTo>
                    <a:pt x="448" y="851"/>
                  </a:lnTo>
                  <a:lnTo>
                    <a:pt x="431" y="865"/>
                  </a:lnTo>
                  <a:lnTo>
                    <a:pt x="414" y="874"/>
                  </a:lnTo>
                  <a:lnTo>
                    <a:pt x="398" y="888"/>
                  </a:lnTo>
                  <a:lnTo>
                    <a:pt x="381" y="902"/>
                  </a:lnTo>
                  <a:lnTo>
                    <a:pt x="368" y="916"/>
                  </a:lnTo>
                  <a:lnTo>
                    <a:pt x="352" y="920"/>
                  </a:lnTo>
                  <a:lnTo>
                    <a:pt x="335" y="930"/>
                  </a:lnTo>
                  <a:lnTo>
                    <a:pt x="318" y="934"/>
                  </a:lnTo>
                  <a:lnTo>
                    <a:pt x="306" y="944"/>
                  </a:lnTo>
                  <a:lnTo>
                    <a:pt x="276" y="957"/>
                  </a:lnTo>
                  <a:lnTo>
                    <a:pt x="255" y="971"/>
                  </a:lnTo>
                  <a:lnTo>
                    <a:pt x="234" y="976"/>
                  </a:lnTo>
                  <a:lnTo>
                    <a:pt x="218" y="981"/>
                  </a:lnTo>
                  <a:lnTo>
                    <a:pt x="209" y="985"/>
                  </a:lnTo>
                  <a:lnTo>
                    <a:pt x="109" y="9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61" name="Freeform 62"/>
            <p:cNvSpPr>
              <a:spLocks/>
            </p:cNvSpPr>
            <p:nvPr/>
          </p:nvSpPr>
          <p:spPr bwMode="auto">
            <a:xfrm>
              <a:off x="603" y="939"/>
              <a:ext cx="2248" cy="1184"/>
            </a:xfrm>
            <a:custGeom>
              <a:avLst/>
              <a:gdLst>
                <a:gd name="T0" fmla="*/ 8 w 2248"/>
                <a:gd name="T1" fmla="*/ 60 h 1184"/>
                <a:gd name="T2" fmla="*/ 46 w 2248"/>
                <a:gd name="T3" fmla="*/ 74 h 1184"/>
                <a:gd name="T4" fmla="*/ 84 w 2248"/>
                <a:gd name="T5" fmla="*/ 93 h 1184"/>
                <a:gd name="T6" fmla="*/ 130 w 2248"/>
                <a:gd name="T7" fmla="*/ 116 h 1184"/>
                <a:gd name="T8" fmla="*/ 184 w 2248"/>
                <a:gd name="T9" fmla="*/ 148 h 1184"/>
                <a:gd name="T10" fmla="*/ 247 w 2248"/>
                <a:gd name="T11" fmla="*/ 181 h 1184"/>
                <a:gd name="T12" fmla="*/ 322 w 2248"/>
                <a:gd name="T13" fmla="*/ 218 h 1184"/>
                <a:gd name="T14" fmla="*/ 398 w 2248"/>
                <a:gd name="T15" fmla="*/ 255 h 1184"/>
                <a:gd name="T16" fmla="*/ 477 w 2248"/>
                <a:gd name="T17" fmla="*/ 296 h 1184"/>
                <a:gd name="T18" fmla="*/ 565 w 2248"/>
                <a:gd name="T19" fmla="*/ 343 h 1184"/>
                <a:gd name="T20" fmla="*/ 657 w 2248"/>
                <a:gd name="T21" fmla="*/ 389 h 1184"/>
                <a:gd name="T22" fmla="*/ 749 w 2248"/>
                <a:gd name="T23" fmla="*/ 440 h 1184"/>
                <a:gd name="T24" fmla="*/ 846 w 2248"/>
                <a:gd name="T25" fmla="*/ 491 h 1184"/>
                <a:gd name="T26" fmla="*/ 942 w 2248"/>
                <a:gd name="T27" fmla="*/ 542 h 1184"/>
                <a:gd name="T28" fmla="*/ 1042 w 2248"/>
                <a:gd name="T29" fmla="*/ 597 h 1184"/>
                <a:gd name="T30" fmla="*/ 1143 w 2248"/>
                <a:gd name="T31" fmla="*/ 648 h 1184"/>
                <a:gd name="T32" fmla="*/ 1243 w 2248"/>
                <a:gd name="T33" fmla="*/ 699 h 1184"/>
                <a:gd name="T34" fmla="*/ 1339 w 2248"/>
                <a:gd name="T35" fmla="*/ 750 h 1184"/>
                <a:gd name="T36" fmla="*/ 1436 w 2248"/>
                <a:gd name="T37" fmla="*/ 801 h 1184"/>
                <a:gd name="T38" fmla="*/ 1524 w 2248"/>
                <a:gd name="T39" fmla="*/ 851 h 1184"/>
                <a:gd name="T40" fmla="*/ 1616 w 2248"/>
                <a:gd name="T41" fmla="*/ 898 h 1184"/>
                <a:gd name="T42" fmla="*/ 1699 w 2248"/>
                <a:gd name="T43" fmla="*/ 939 h 1184"/>
                <a:gd name="T44" fmla="*/ 1783 w 2248"/>
                <a:gd name="T45" fmla="*/ 986 h 1184"/>
                <a:gd name="T46" fmla="*/ 1854 w 2248"/>
                <a:gd name="T47" fmla="*/ 1023 h 1184"/>
                <a:gd name="T48" fmla="*/ 1921 w 2248"/>
                <a:gd name="T49" fmla="*/ 1055 h 1184"/>
                <a:gd name="T50" fmla="*/ 1980 w 2248"/>
                <a:gd name="T51" fmla="*/ 1092 h 1184"/>
                <a:gd name="T52" fmla="*/ 2034 w 2248"/>
                <a:gd name="T53" fmla="*/ 1120 h 1184"/>
                <a:gd name="T54" fmla="*/ 2076 w 2248"/>
                <a:gd name="T55" fmla="*/ 1143 h 1184"/>
                <a:gd name="T56" fmla="*/ 2110 w 2248"/>
                <a:gd name="T57" fmla="*/ 1161 h 1184"/>
                <a:gd name="T58" fmla="*/ 2143 w 2248"/>
                <a:gd name="T59" fmla="*/ 1175 h 1184"/>
                <a:gd name="T60" fmla="*/ 2248 w 2248"/>
                <a:gd name="T61" fmla="*/ 1124 h 1184"/>
                <a:gd name="T62" fmla="*/ 0 w 2248"/>
                <a:gd name="T63" fmla="*/ 60 h 118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248" h="1184">
                  <a:moveTo>
                    <a:pt x="0" y="60"/>
                  </a:moveTo>
                  <a:lnTo>
                    <a:pt x="8" y="60"/>
                  </a:lnTo>
                  <a:lnTo>
                    <a:pt x="34" y="70"/>
                  </a:lnTo>
                  <a:lnTo>
                    <a:pt x="46" y="74"/>
                  </a:lnTo>
                  <a:lnTo>
                    <a:pt x="63" y="84"/>
                  </a:lnTo>
                  <a:lnTo>
                    <a:pt x="84" y="93"/>
                  </a:lnTo>
                  <a:lnTo>
                    <a:pt x="109" y="107"/>
                  </a:lnTo>
                  <a:lnTo>
                    <a:pt x="130" y="116"/>
                  </a:lnTo>
                  <a:lnTo>
                    <a:pt x="159" y="134"/>
                  </a:lnTo>
                  <a:lnTo>
                    <a:pt x="184" y="148"/>
                  </a:lnTo>
                  <a:lnTo>
                    <a:pt x="218" y="162"/>
                  </a:lnTo>
                  <a:lnTo>
                    <a:pt x="247" y="181"/>
                  </a:lnTo>
                  <a:lnTo>
                    <a:pt x="285" y="195"/>
                  </a:lnTo>
                  <a:lnTo>
                    <a:pt x="322" y="218"/>
                  </a:lnTo>
                  <a:lnTo>
                    <a:pt x="360" y="236"/>
                  </a:lnTo>
                  <a:lnTo>
                    <a:pt x="398" y="255"/>
                  </a:lnTo>
                  <a:lnTo>
                    <a:pt x="435" y="278"/>
                  </a:lnTo>
                  <a:lnTo>
                    <a:pt x="477" y="296"/>
                  </a:lnTo>
                  <a:lnTo>
                    <a:pt x="523" y="319"/>
                  </a:lnTo>
                  <a:lnTo>
                    <a:pt x="565" y="343"/>
                  </a:lnTo>
                  <a:lnTo>
                    <a:pt x="611" y="366"/>
                  </a:lnTo>
                  <a:lnTo>
                    <a:pt x="657" y="389"/>
                  </a:lnTo>
                  <a:lnTo>
                    <a:pt x="703" y="417"/>
                  </a:lnTo>
                  <a:lnTo>
                    <a:pt x="749" y="440"/>
                  </a:lnTo>
                  <a:lnTo>
                    <a:pt x="799" y="467"/>
                  </a:lnTo>
                  <a:lnTo>
                    <a:pt x="846" y="491"/>
                  </a:lnTo>
                  <a:lnTo>
                    <a:pt x="896" y="514"/>
                  </a:lnTo>
                  <a:lnTo>
                    <a:pt x="942" y="542"/>
                  </a:lnTo>
                  <a:lnTo>
                    <a:pt x="996" y="569"/>
                  </a:lnTo>
                  <a:lnTo>
                    <a:pt x="1042" y="597"/>
                  </a:lnTo>
                  <a:lnTo>
                    <a:pt x="1097" y="625"/>
                  </a:lnTo>
                  <a:lnTo>
                    <a:pt x="1143" y="648"/>
                  </a:lnTo>
                  <a:lnTo>
                    <a:pt x="1193" y="676"/>
                  </a:lnTo>
                  <a:lnTo>
                    <a:pt x="1243" y="699"/>
                  </a:lnTo>
                  <a:lnTo>
                    <a:pt x="1293" y="727"/>
                  </a:lnTo>
                  <a:lnTo>
                    <a:pt x="1339" y="750"/>
                  </a:lnTo>
                  <a:lnTo>
                    <a:pt x="1390" y="777"/>
                  </a:lnTo>
                  <a:lnTo>
                    <a:pt x="1436" y="801"/>
                  </a:lnTo>
                  <a:lnTo>
                    <a:pt x="1482" y="828"/>
                  </a:lnTo>
                  <a:lnTo>
                    <a:pt x="1524" y="851"/>
                  </a:lnTo>
                  <a:lnTo>
                    <a:pt x="1570" y="875"/>
                  </a:lnTo>
                  <a:lnTo>
                    <a:pt x="1616" y="898"/>
                  </a:lnTo>
                  <a:lnTo>
                    <a:pt x="1658" y="921"/>
                  </a:lnTo>
                  <a:lnTo>
                    <a:pt x="1699" y="939"/>
                  </a:lnTo>
                  <a:lnTo>
                    <a:pt x="1741" y="962"/>
                  </a:lnTo>
                  <a:lnTo>
                    <a:pt x="1783" y="986"/>
                  </a:lnTo>
                  <a:lnTo>
                    <a:pt x="1821" y="1009"/>
                  </a:lnTo>
                  <a:lnTo>
                    <a:pt x="1854" y="1023"/>
                  </a:lnTo>
                  <a:lnTo>
                    <a:pt x="1888" y="1041"/>
                  </a:lnTo>
                  <a:lnTo>
                    <a:pt x="1921" y="1055"/>
                  </a:lnTo>
                  <a:lnTo>
                    <a:pt x="1955" y="1078"/>
                  </a:lnTo>
                  <a:lnTo>
                    <a:pt x="1980" y="1092"/>
                  </a:lnTo>
                  <a:lnTo>
                    <a:pt x="2009" y="1106"/>
                  </a:lnTo>
                  <a:lnTo>
                    <a:pt x="2034" y="1120"/>
                  </a:lnTo>
                  <a:lnTo>
                    <a:pt x="2059" y="1134"/>
                  </a:lnTo>
                  <a:lnTo>
                    <a:pt x="2076" y="1143"/>
                  </a:lnTo>
                  <a:lnTo>
                    <a:pt x="2097" y="1152"/>
                  </a:lnTo>
                  <a:lnTo>
                    <a:pt x="2110" y="1161"/>
                  </a:lnTo>
                  <a:lnTo>
                    <a:pt x="2126" y="1171"/>
                  </a:lnTo>
                  <a:lnTo>
                    <a:pt x="2143" y="1175"/>
                  </a:lnTo>
                  <a:lnTo>
                    <a:pt x="2151" y="1184"/>
                  </a:lnTo>
                  <a:lnTo>
                    <a:pt x="2248" y="1124"/>
                  </a:lnTo>
                  <a:lnTo>
                    <a:pt x="130" y="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62" name="Freeform 63"/>
            <p:cNvSpPr>
              <a:spLocks/>
            </p:cNvSpPr>
            <p:nvPr/>
          </p:nvSpPr>
          <p:spPr bwMode="auto">
            <a:xfrm>
              <a:off x="2064" y="1642"/>
              <a:ext cx="1645" cy="879"/>
            </a:xfrm>
            <a:custGeom>
              <a:avLst/>
              <a:gdLst>
                <a:gd name="T0" fmla="*/ 0 w 1645"/>
                <a:gd name="T1" fmla="*/ 717 h 879"/>
                <a:gd name="T2" fmla="*/ 1565 w 1645"/>
                <a:gd name="T3" fmla="*/ 0 h 879"/>
                <a:gd name="T4" fmla="*/ 1645 w 1645"/>
                <a:gd name="T5" fmla="*/ 111 h 879"/>
                <a:gd name="T6" fmla="*/ 29 w 1645"/>
                <a:gd name="T7" fmla="*/ 879 h 879"/>
                <a:gd name="T8" fmla="*/ 0 w 1645"/>
                <a:gd name="T9" fmla="*/ 717 h 879"/>
                <a:gd name="T10" fmla="*/ 0 w 1645"/>
                <a:gd name="T11" fmla="*/ 717 h 8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45" h="879">
                  <a:moveTo>
                    <a:pt x="0" y="717"/>
                  </a:moveTo>
                  <a:lnTo>
                    <a:pt x="1565" y="0"/>
                  </a:lnTo>
                  <a:lnTo>
                    <a:pt x="1645" y="111"/>
                  </a:lnTo>
                  <a:lnTo>
                    <a:pt x="29" y="879"/>
                  </a:lnTo>
                  <a:lnTo>
                    <a:pt x="0" y="7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63" name="Freeform 64"/>
            <p:cNvSpPr>
              <a:spLocks/>
            </p:cNvSpPr>
            <p:nvPr/>
          </p:nvSpPr>
          <p:spPr bwMode="auto">
            <a:xfrm>
              <a:off x="4111" y="1647"/>
              <a:ext cx="636" cy="995"/>
            </a:xfrm>
            <a:custGeom>
              <a:avLst/>
              <a:gdLst>
                <a:gd name="T0" fmla="*/ 20 w 636"/>
                <a:gd name="T1" fmla="*/ 930 h 995"/>
                <a:gd name="T2" fmla="*/ 58 w 636"/>
                <a:gd name="T3" fmla="*/ 930 h 995"/>
                <a:gd name="T4" fmla="*/ 108 w 636"/>
                <a:gd name="T5" fmla="*/ 930 h 995"/>
                <a:gd name="T6" fmla="*/ 171 w 636"/>
                <a:gd name="T7" fmla="*/ 925 h 995"/>
                <a:gd name="T8" fmla="*/ 247 w 636"/>
                <a:gd name="T9" fmla="*/ 911 h 995"/>
                <a:gd name="T10" fmla="*/ 284 w 636"/>
                <a:gd name="T11" fmla="*/ 893 h 995"/>
                <a:gd name="T12" fmla="*/ 330 w 636"/>
                <a:gd name="T13" fmla="*/ 865 h 995"/>
                <a:gd name="T14" fmla="*/ 376 w 636"/>
                <a:gd name="T15" fmla="*/ 828 h 995"/>
                <a:gd name="T16" fmla="*/ 426 w 636"/>
                <a:gd name="T17" fmla="*/ 786 h 995"/>
                <a:gd name="T18" fmla="*/ 473 w 636"/>
                <a:gd name="T19" fmla="*/ 736 h 995"/>
                <a:gd name="T20" fmla="*/ 510 w 636"/>
                <a:gd name="T21" fmla="*/ 675 h 995"/>
                <a:gd name="T22" fmla="*/ 539 w 636"/>
                <a:gd name="T23" fmla="*/ 615 h 995"/>
                <a:gd name="T24" fmla="*/ 565 w 636"/>
                <a:gd name="T25" fmla="*/ 555 h 995"/>
                <a:gd name="T26" fmla="*/ 569 w 636"/>
                <a:gd name="T27" fmla="*/ 486 h 995"/>
                <a:gd name="T28" fmla="*/ 565 w 636"/>
                <a:gd name="T29" fmla="*/ 421 h 995"/>
                <a:gd name="T30" fmla="*/ 539 w 636"/>
                <a:gd name="T31" fmla="*/ 352 h 995"/>
                <a:gd name="T32" fmla="*/ 510 w 636"/>
                <a:gd name="T33" fmla="*/ 287 h 995"/>
                <a:gd name="T34" fmla="*/ 468 w 636"/>
                <a:gd name="T35" fmla="*/ 217 h 995"/>
                <a:gd name="T36" fmla="*/ 426 w 636"/>
                <a:gd name="T37" fmla="*/ 162 h 995"/>
                <a:gd name="T38" fmla="*/ 376 w 636"/>
                <a:gd name="T39" fmla="*/ 111 h 995"/>
                <a:gd name="T40" fmla="*/ 330 w 636"/>
                <a:gd name="T41" fmla="*/ 79 h 995"/>
                <a:gd name="T42" fmla="*/ 276 w 636"/>
                <a:gd name="T43" fmla="*/ 51 h 995"/>
                <a:gd name="T44" fmla="*/ 221 w 636"/>
                <a:gd name="T45" fmla="*/ 51 h 995"/>
                <a:gd name="T46" fmla="*/ 167 w 636"/>
                <a:gd name="T47" fmla="*/ 65 h 995"/>
                <a:gd name="T48" fmla="*/ 113 w 636"/>
                <a:gd name="T49" fmla="*/ 106 h 995"/>
                <a:gd name="T50" fmla="*/ 71 w 636"/>
                <a:gd name="T51" fmla="*/ 157 h 995"/>
                <a:gd name="T52" fmla="*/ 46 w 636"/>
                <a:gd name="T53" fmla="*/ 204 h 995"/>
                <a:gd name="T54" fmla="*/ 0 w 636"/>
                <a:gd name="T55" fmla="*/ 236 h 995"/>
                <a:gd name="T56" fmla="*/ 12 w 636"/>
                <a:gd name="T57" fmla="*/ 176 h 995"/>
                <a:gd name="T58" fmla="*/ 50 w 636"/>
                <a:gd name="T59" fmla="*/ 97 h 995"/>
                <a:gd name="T60" fmla="*/ 100 w 636"/>
                <a:gd name="T61" fmla="*/ 32 h 995"/>
                <a:gd name="T62" fmla="*/ 150 w 636"/>
                <a:gd name="T63" fmla="*/ 9 h 995"/>
                <a:gd name="T64" fmla="*/ 209 w 636"/>
                <a:gd name="T65" fmla="*/ 0 h 995"/>
                <a:gd name="T66" fmla="*/ 284 w 636"/>
                <a:gd name="T67" fmla="*/ 9 h 995"/>
                <a:gd name="T68" fmla="*/ 326 w 636"/>
                <a:gd name="T69" fmla="*/ 14 h 995"/>
                <a:gd name="T70" fmla="*/ 364 w 636"/>
                <a:gd name="T71" fmla="*/ 37 h 995"/>
                <a:gd name="T72" fmla="*/ 397 w 636"/>
                <a:gd name="T73" fmla="*/ 65 h 995"/>
                <a:gd name="T74" fmla="*/ 443 w 636"/>
                <a:gd name="T75" fmla="*/ 111 h 995"/>
                <a:gd name="T76" fmla="*/ 498 w 636"/>
                <a:gd name="T77" fmla="*/ 171 h 995"/>
                <a:gd name="T78" fmla="*/ 548 w 636"/>
                <a:gd name="T79" fmla="*/ 245 h 995"/>
                <a:gd name="T80" fmla="*/ 590 w 636"/>
                <a:gd name="T81" fmla="*/ 324 h 995"/>
                <a:gd name="T82" fmla="*/ 623 w 636"/>
                <a:gd name="T83" fmla="*/ 407 h 995"/>
                <a:gd name="T84" fmla="*/ 627 w 636"/>
                <a:gd name="T85" fmla="*/ 458 h 995"/>
                <a:gd name="T86" fmla="*/ 632 w 636"/>
                <a:gd name="T87" fmla="*/ 504 h 995"/>
                <a:gd name="T88" fmla="*/ 627 w 636"/>
                <a:gd name="T89" fmla="*/ 555 h 995"/>
                <a:gd name="T90" fmla="*/ 619 w 636"/>
                <a:gd name="T91" fmla="*/ 606 h 995"/>
                <a:gd name="T92" fmla="*/ 598 w 636"/>
                <a:gd name="T93" fmla="*/ 657 h 995"/>
                <a:gd name="T94" fmla="*/ 573 w 636"/>
                <a:gd name="T95" fmla="*/ 712 h 995"/>
                <a:gd name="T96" fmla="*/ 535 w 636"/>
                <a:gd name="T97" fmla="*/ 768 h 995"/>
                <a:gd name="T98" fmla="*/ 485 w 636"/>
                <a:gd name="T99" fmla="*/ 823 h 995"/>
                <a:gd name="T100" fmla="*/ 435 w 636"/>
                <a:gd name="T101" fmla="*/ 870 h 995"/>
                <a:gd name="T102" fmla="*/ 385 w 636"/>
                <a:gd name="T103" fmla="*/ 907 h 995"/>
                <a:gd name="T104" fmla="*/ 339 w 636"/>
                <a:gd name="T105" fmla="*/ 934 h 995"/>
                <a:gd name="T106" fmla="*/ 301 w 636"/>
                <a:gd name="T107" fmla="*/ 962 h 995"/>
                <a:gd name="T108" fmla="*/ 234 w 636"/>
                <a:gd name="T109" fmla="*/ 981 h 995"/>
                <a:gd name="T110" fmla="*/ 196 w 636"/>
                <a:gd name="T111" fmla="*/ 990 h 995"/>
                <a:gd name="T112" fmla="*/ 4 w 636"/>
                <a:gd name="T113" fmla="*/ 930 h 99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636" h="995">
                  <a:moveTo>
                    <a:pt x="4" y="930"/>
                  </a:moveTo>
                  <a:lnTo>
                    <a:pt x="8" y="930"/>
                  </a:lnTo>
                  <a:lnTo>
                    <a:pt x="20" y="930"/>
                  </a:lnTo>
                  <a:lnTo>
                    <a:pt x="29" y="930"/>
                  </a:lnTo>
                  <a:lnTo>
                    <a:pt x="46" y="930"/>
                  </a:lnTo>
                  <a:lnTo>
                    <a:pt x="58" y="930"/>
                  </a:lnTo>
                  <a:lnTo>
                    <a:pt x="75" y="934"/>
                  </a:lnTo>
                  <a:lnTo>
                    <a:pt x="87" y="930"/>
                  </a:lnTo>
                  <a:lnTo>
                    <a:pt x="108" y="930"/>
                  </a:lnTo>
                  <a:lnTo>
                    <a:pt x="125" y="925"/>
                  </a:lnTo>
                  <a:lnTo>
                    <a:pt x="150" y="925"/>
                  </a:lnTo>
                  <a:lnTo>
                    <a:pt x="171" y="925"/>
                  </a:lnTo>
                  <a:lnTo>
                    <a:pt x="196" y="921"/>
                  </a:lnTo>
                  <a:lnTo>
                    <a:pt x="221" y="916"/>
                  </a:lnTo>
                  <a:lnTo>
                    <a:pt x="247" y="911"/>
                  </a:lnTo>
                  <a:lnTo>
                    <a:pt x="259" y="907"/>
                  </a:lnTo>
                  <a:lnTo>
                    <a:pt x="272" y="902"/>
                  </a:lnTo>
                  <a:lnTo>
                    <a:pt x="284" y="893"/>
                  </a:lnTo>
                  <a:lnTo>
                    <a:pt x="301" y="884"/>
                  </a:lnTo>
                  <a:lnTo>
                    <a:pt x="313" y="874"/>
                  </a:lnTo>
                  <a:lnTo>
                    <a:pt x="330" y="865"/>
                  </a:lnTo>
                  <a:lnTo>
                    <a:pt x="347" y="856"/>
                  </a:lnTo>
                  <a:lnTo>
                    <a:pt x="364" y="842"/>
                  </a:lnTo>
                  <a:lnTo>
                    <a:pt x="376" y="828"/>
                  </a:lnTo>
                  <a:lnTo>
                    <a:pt x="393" y="814"/>
                  </a:lnTo>
                  <a:lnTo>
                    <a:pt x="410" y="800"/>
                  </a:lnTo>
                  <a:lnTo>
                    <a:pt x="426" y="786"/>
                  </a:lnTo>
                  <a:lnTo>
                    <a:pt x="439" y="768"/>
                  </a:lnTo>
                  <a:lnTo>
                    <a:pt x="456" y="754"/>
                  </a:lnTo>
                  <a:lnTo>
                    <a:pt x="473" y="736"/>
                  </a:lnTo>
                  <a:lnTo>
                    <a:pt x="485" y="717"/>
                  </a:lnTo>
                  <a:lnTo>
                    <a:pt x="498" y="699"/>
                  </a:lnTo>
                  <a:lnTo>
                    <a:pt x="510" y="675"/>
                  </a:lnTo>
                  <a:lnTo>
                    <a:pt x="519" y="657"/>
                  </a:lnTo>
                  <a:lnTo>
                    <a:pt x="531" y="638"/>
                  </a:lnTo>
                  <a:lnTo>
                    <a:pt x="539" y="615"/>
                  </a:lnTo>
                  <a:lnTo>
                    <a:pt x="548" y="597"/>
                  </a:lnTo>
                  <a:lnTo>
                    <a:pt x="556" y="574"/>
                  </a:lnTo>
                  <a:lnTo>
                    <a:pt x="565" y="555"/>
                  </a:lnTo>
                  <a:lnTo>
                    <a:pt x="565" y="532"/>
                  </a:lnTo>
                  <a:lnTo>
                    <a:pt x="569" y="509"/>
                  </a:lnTo>
                  <a:lnTo>
                    <a:pt x="569" y="486"/>
                  </a:lnTo>
                  <a:lnTo>
                    <a:pt x="573" y="467"/>
                  </a:lnTo>
                  <a:lnTo>
                    <a:pt x="565" y="439"/>
                  </a:lnTo>
                  <a:lnTo>
                    <a:pt x="565" y="421"/>
                  </a:lnTo>
                  <a:lnTo>
                    <a:pt x="560" y="398"/>
                  </a:lnTo>
                  <a:lnTo>
                    <a:pt x="552" y="379"/>
                  </a:lnTo>
                  <a:lnTo>
                    <a:pt x="539" y="352"/>
                  </a:lnTo>
                  <a:lnTo>
                    <a:pt x="531" y="328"/>
                  </a:lnTo>
                  <a:lnTo>
                    <a:pt x="519" y="305"/>
                  </a:lnTo>
                  <a:lnTo>
                    <a:pt x="510" y="287"/>
                  </a:lnTo>
                  <a:lnTo>
                    <a:pt x="493" y="259"/>
                  </a:lnTo>
                  <a:lnTo>
                    <a:pt x="481" y="241"/>
                  </a:lnTo>
                  <a:lnTo>
                    <a:pt x="468" y="217"/>
                  </a:lnTo>
                  <a:lnTo>
                    <a:pt x="456" y="204"/>
                  </a:lnTo>
                  <a:lnTo>
                    <a:pt x="439" y="180"/>
                  </a:lnTo>
                  <a:lnTo>
                    <a:pt x="426" y="162"/>
                  </a:lnTo>
                  <a:lnTo>
                    <a:pt x="410" y="143"/>
                  </a:lnTo>
                  <a:lnTo>
                    <a:pt x="397" y="130"/>
                  </a:lnTo>
                  <a:lnTo>
                    <a:pt x="376" y="111"/>
                  </a:lnTo>
                  <a:lnTo>
                    <a:pt x="364" y="97"/>
                  </a:lnTo>
                  <a:lnTo>
                    <a:pt x="347" y="88"/>
                  </a:lnTo>
                  <a:lnTo>
                    <a:pt x="330" y="79"/>
                  </a:lnTo>
                  <a:lnTo>
                    <a:pt x="309" y="69"/>
                  </a:lnTo>
                  <a:lnTo>
                    <a:pt x="293" y="60"/>
                  </a:lnTo>
                  <a:lnTo>
                    <a:pt x="276" y="51"/>
                  </a:lnTo>
                  <a:lnTo>
                    <a:pt x="259" y="51"/>
                  </a:lnTo>
                  <a:lnTo>
                    <a:pt x="238" y="51"/>
                  </a:lnTo>
                  <a:lnTo>
                    <a:pt x="221" y="51"/>
                  </a:lnTo>
                  <a:lnTo>
                    <a:pt x="200" y="51"/>
                  </a:lnTo>
                  <a:lnTo>
                    <a:pt x="188" y="60"/>
                  </a:lnTo>
                  <a:lnTo>
                    <a:pt x="167" y="65"/>
                  </a:lnTo>
                  <a:lnTo>
                    <a:pt x="150" y="79"/>
                  </a:lnTo>
                  <a:lnTo>
                    <a:pt x="133" y="88"/>
                  </a:lnTo>
                  <a:lnTo>
                    <a:pt x="113" y="106"/>
                  </a:lnTo>
                  <a:lnTo>
                    <a:pt x="96" y="120"/>
                  </a:lnTo>
                  <a:lnTo>
                    <a:pt x="79" y="148"/>
                  </a:lnTo>
                  <a:lnTo>
                    <a:pt x="71" y="157"/>
                  </a:lnTo>
                  <a:lnTo>
                    <a:pt x="62" y="171"/>
                  </a:lnTo>
                  <a:lnTo>
                    <a:pt x="54" y="185"/>
                  </a:lnTo>
                  <a:lnTo>
                    <a:pt x="46" y="204"/>
                  </a:lnTo>
                  <a:lnTo>
                    <a:pt x="0" y="254"/>
                  </a:lnTo>
                  <a:lnTo>
                    <a:pt x="0" y="250"/>
                  </a:lnTo>
                  <a:lnTo>
                    <a:pt x="0" y="236"/>
                  </a:lnTo>
                  <a:lnTo>
                    <a:pt x="0" y="222"/>
                  </a:lnTo>
                  <a:lnTo>
                    <a:pt x="8" y="204"/>
                  </a:lnTo>
                  <a:lnTo>
                    <a:pt x="12" y="176"/>
                  </a:lnTo>
                  <a:lnTo>
                    <a:pt x="20" y="148"/>
                  </a:lnTo>
                  <a:lnTo>
                    <a:pt x="33" y="120"/>
                  </a:lnTo>
                  <a:lnTo>
                    <a:pt x="50" y="97"/>
                  </a:lnTo>
                  <a:lnTo>
                    <a:pt x="67" y="69"/>
                  </a:lnTo>
                  <a:lnTo>
                    <a:pt x="87" y="42"/>
                  </a:lnTo>
                  <a:lnTo>
                    <a:pt x="100" y="32"/>
                  </a:lnTo>
                  <a:lnTo>
                    <a:pt x="117" y="23"/>
                  </a:lnTo>
                  <a:lnTo>
                    <a:pt x="133" y="14"/>
                  </a:lnTo>
                  <a:lnTo>
                    <a:pt x="150" y="9"/>
                  </a:lnTo>
                  <a:lnTo>
                    <a:pt x="163" y="0"/>
                  </a:lnTo>
                  <a:lnTo>
                    <a:pt x="188" y="0"/>
                  </a:lnTo>
                  <a:lnTo>
                    <a:pt x="209" y="0"/>
                  </a:lnTo>
                  <a:lnTo>
                    <a:pt x="234" y="0"/>
                  </a:lnTo>
                  <a:lnTo>
                    <a:pt x="255" y="0"/>
                  </a:lnTo>
                  <a:lnTo>
                    <a:pt x="284" y="9"/>
                  </a:lnTo>
                  <a:lnTo>
                    <a:pt x="297" y="9"/>
                  </a:lnTo>
                  <a:lnTo>
                    <a:pt x="309" y="14"/>
                  </a:lnTo>
                  <a:lnTo>
                    <a:pt x="326" y="14"/>
                  </a:lnTo>
                  <a:lnTo>
                    <a:pt x="343" y="23"/>
                  </a:lnTo>
                  <a:lnTo>
                    <a:pt x="347" y="28"/>
                  </a:lnTo>
                  <a:lnTo>
                    <a:pt x="364" y="37"/>
                  </a:lnTo>
                  <a:lnTo>
                    <a:pt x="372" y="42"/>
                  </a:lnTo>
                  <a:lnTo>
                    <a:pt x="385" y="56"/>
                  </a:lnTo>
                  <a:lnTo>
                    <a:pt x="397" y="65"/>
                  </a:lnTo>
                  <a:lnTo>
                    <a:pt x="414" y="83"/>
                  </a:lnTo>
                  <a:lnTo>
                    <a:pt x="426" y="97"/>
                  </a:lnTo>
                  <a:lnTo>
                    <a:pt x="443" y="111"/>
                  </a:lnTo>
                  <a:lnTo>
                    <a:pt x="460" y="130"/>
                  </a:lnTo>
                  <a:lnTo>
                    <a:pt x="477" y="153"/>
                  </a:lnTo>
                  <a:lnTo>
                    <a:pt x="498" y="171"/>
                  </a:lnTo>
                  <a:lnTo>
                    <a:pt x="514" y="194"/>
                  </a:lnTo>
                  <a:lnTo>
                    <a:pt x="531" y="217"/>
                  </a:lnTo>
                  <a:lnTo>
                    <a:pt x="548" y="245"/>
                  </a:lnTo>
                  <a:lnTo>
                    <a:pt x="560" y="268"/>
                  </a:lnTo>
                  <a:lnTo>
                    <a:pt x="577" y="296"/>
                  </a:lnTo>
                  <a:lnTo>
                    <a:pt x="590" y="324"/>
                  </a:lnTo>
                  <a:lnTo>
                    <a:pt x="602" y="347"/>
                  </a:lnTo>
                  <a:lnTo>
                    <a:pt x="611" y="379"/>
                  </a:lnTo>
                  <a:lnTo>
                    <a:pt x="623" y="407"/>
                  </a:lnTo>
                  <a:lnTo>
                    <a:pt x="623" y="426"/>
                  </a:lnTo>
                  <a:lnTo>
                    <a:pt x="627" y="439"/>
                  </a:lnTo>
                  <a:lnTo>
                    <a:pt x="627" y="458"/>
                  </a:lnTo>
                  <a:lnTo>
                    <a:pt x="636" y="476"/>
                  </a:lnTo>
                  <a:lnTo>
                    <a:pt x="632" y="490"/>
                  </a:lnTo>
                  <a:lnTo>
                    <a:pt x="632" y="504"/>
                  </a:lnTo>
                  <a:lnTo>
                    <a:pt x="632" y="523"/>
                  </a:lnTo>
                  <a:lnTo>
                    <a:pt x="632" y="537"/>
                  </a:lnTo>
                  <a:lnTo>
                    <a:pt x="627" y="555"/>
                  </a:lnTo>
                  <a:lnTo>
                    <a:pt x="627" y="574"/>
                  </a:lnTo>
                  <a:lnTo>
                    <a:pt x="623" y="588"/>
                  </a:lnTo>
                  <a:lnTo>
                    <a:pt x="619" y="606"/>
                  </a:lnTo>
                  <a:lnTo>
                    <a:pt x="611" y="620"/>
                  </a:lnTo>
                  <a:lnTo>
                    <a:pt x="606" y="638"/>
                  </a:lnTo>
                  <a:lnTo>
                    <a:pt x="598" y="657"/>
                  </a:lnTo>
                  <a:lnTo>
                    <a:pt x="590" y="675"/>
                  </a:lnTo>
                  <a:lnTo>
                    <a:pt x="581" y="689"/>
                  </a:lnTo>
                  <a:lnTo>
                    <a:pt x="573" y="712"/>
                  </a:lnTo>
                  <a:lnTo>
                    <a:pt x="560" y="726"/>
                  </a:lnTo>
                  <a:lnTo>
                    <a:pt x="552" y="745"/>
                  </a:lnTo>
                  <a:lnTo>
                    <a:pt x="535" y="768"/>
                  </a:lnTo>
                  <a:lnTo>
                    <a:pt x="514" y="786"/>
                  </a:lnTo>
                  <a:lnTo>
                    <a:pt x="498" y="805"/>
                  </a:lnTo>
                  <a:lnTo>
                    <a:pt x="485" y="823"/>
                  </a:lnTo>
                  <a:lnTo>
                    <a:pt x="464" y="842"/>
                  </a:lnTo>
                  <a:lnTo>
                    <a:pt x="447" y="856"/>
                  </a:lnTo>
                  <a:lnTo>
                    <a:pt x="435" y="870"/>
                  </a:lnTo>
                  <a:lnTo>
                    <a:pt x="418" y="884"/>
                  </a:lnTo>
                  <a:lnTo>
                    <a:pt x="401" y="897"/>
                  </a:lnTo>
                  <a:lnTo>
                    <a:pt x="385" y="907"/>
                  </a:lnTo>
                  <a:lnTo>
                    <a:pt x="372" y="921"/>
                  </a:lnTo>
                  <a:lnTo>
                    <a:pt x="355" y="930"/>
                  </a:lnTo>
                  <a:lnTo>
                    <a:pt x="339" y="934"/>
                  </a:lnTo>
                  <a:lnTo>
                    <a:pt x="326" y="944"/>
                  </a:lnTo>
                  <a:lnTo>
                    <a:pt x="313" y="953"/>
                  </a:lnTo>
                  <a:lnTo>
                    <a:pt x="301" y="962"/>
                  </a:lnTo>
                  <a:lnTo>
                    <a:pt x="276" y="967"/>
                  </a:lnTo>
                  <a:lnTo>
                    <a:pt x="255" y="976"/>
                  </a:lnTo>
                  <a:lnTo>
                    <a:pt x="234" y="981"/>
                  </a:lnTo>
                  <a:lnTo>
                    <a:pt x="221" y="990"/>
                  </a:lnTo>
                  <a:lnTo>
                    <a:pt x="205" y="990"/>
                  </a:lnTo>
                  <a:lnTo>
                    <a:pt x="196" y="990"/>
                  </a:lnTo>
                  <a:lnTo>
                    <a:pt x="188" y="990"/>
                  </a:lnTo>
                  <a:lnTo>
                    <a:pt x="188" y="995"/>
                  </a:lnTo>
                  <a:lnTo>
                    <a:pt x="4" y="9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64" name="Freeform 65"/>
            <p:cNvSpPr>
              <a:spLocks/>
            </p:cNvSpPr>
            <p:nvPr/>
          </p:nvSpPr>
          <p:spPr bwMode="auto">
            <a:xfrm>
              <a:off x="3064" y="1962"/>
              <a:ext cx="1624" cy="564"/>
            </a:xfrm>
            <a:custGeom>
              <a:avLst/>
              <a:gdLst>
                <a:gd name="T0" fmla="*/ 59 w 1624"/>
                <a:gd name="T1" fmla="*/ 0 h 564"/>
                <a:gd name="T2" fmla="*/ 1030 w 1624"/>
                <a:gd name="T3" fmla="*/ 481 h 564"/>
                <a:gd name="T4" fmla="*/ 1570 w 1624"/>
                <a:gd name="T5" fmla="*/ 87 h 564"/>
                <a:gd name="T6" fmla="*/ 1624 w 1624"/>
                <a:gd name="T7" fmla="*/ 180 h 564"/>
                <a:gd name="T8" fmla="*/ 1030 w 1624"/>
                <a:gd name="T9" fmla="*/ 564 h 564"/>
                <a:gd name="T10" fmla="*/ 0 w 1624"/>
                <a:gd name="T11" fmla="*/ 50 h 564"/>
                <a:gd name="T12" fmla="*/ 59 w 1624"/>
                <a:gd name="T13" fmla="*/ 0 h 564"/>
                <a:gd name="T14" fmla="*/ 59 w 1624"/>
                <a:gd name="T15" fmla="*/ 0 h 5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24" h="564">
                  <a:moveTo>
                    <a:pt x="59" y="0"/>
                  </a:moveTo>
                  <a:lnTo>
                    <a:pt x="1030" y="481"/>
                  </a:lnTo>
                  <a:lnTo>
                    <a:pt x="1570" y="87"/>
                  </a:lnTo>
                  <a:lnTo>
                    <a:pt x="1624" y="180"/>
                  </a:lnTo>
                  <a:lnTo>
                    <a:pt x="1030" y="564"/>
                  </a:lnTo>
                  <a:lnTo>
                    <a:pt x="0" y="5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65" name="Freeform 66"/>
            <p:cNvSpPr>
              <a:spLocks/>
            </p:cNvSpPr>
            <p:nvPr/>
          </p:nvSpPr>
          <p:spPr bwMode="auto">
            <a:xfrm>
              <a:off x="3709" y="2373"/>
              <a:ext cx="477" cy="407"/>
            </a:xfrm>
            <a:custGeom>
              <a:avLst/>
              <a:gdLst>
                <a:gd name="T0" fmla="*/ 0 w 477"/>
                <a:gd name="T1" fmla="*/ 319 h 407"/>
                <a:gd name="T2" fmla="*/ 477 w 477"/>
                <a:gd name="T3" fmla="*/ 0 h 407"/>
                <a:gd name="T4" fmla="*/ 402 w 477"/>
                <a:gd name="T5" fmla="*/ 139 h 407"/>
                <a:gd name="T6" fmla="*/ 42 w 477"/>
                <a:gd name="T7" fmla="*/ 407 h 407"/>
                <a:gd name="T8" fmla="*/ 0 w 477"/>
                <a:gd name="T9" fmla="*/ 319 h 407"/>
                <a:gd name="T10" fmla="*/ 0 w 477"/>
                <a:gd name="T11" fmla="*/ 319 h 4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7" h="407">
                  <a:moveTo>
                    <a:pt x="0" y="319"/>
                  </a:moveTo>
                  <a:lnTo>
                    <a:pt x="477" y="0"/>
                  </a:lnTo>
                  <a:lnTo>
                    <a:pt x="402" y="139"/>
                  </a:lnTo>
                  <a:lnTo>
                    <a:pt x="42" y="407"/>
                  </a:lnTo>
                  <a:lnTo>
                    <a:pt x="0" y="3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66" name="Freeform 67"/>
            <p:cNvSpPr>
              <a:spLocks/>
            </p:cNvSpPr>
            <p:nvPr/>
          </p:nvSpPr>
          <p:spPr bwMode="auto">
            <a:xfrm>
              <a:off x="2897" y="1476"/>
              <a:ext cx="2005" cy="1226"/>
            </a:xfrm>
            <a:custGeom>
              <a:avLst/>
              <a:gdLst>
                <a:gd name="T0" fmla="*/ 1548 w 2005"/>
                <a:gd name="T1" fmla="*/ 1115 h 1226"/>
                <a:gd name="T2" fmla="*/ 1615 w 2005"/>
                <a:gd name="T3" fmla="*/ 1119 h 1226"/>
                <a:gd name="T4" fmla="*/ 1670 w 2005"/>
                <a:gd name="T5" fmla="*/ 1119 h 1226"/>
                <a:gd name="T6" fmla="*/ 1753 w 2005"/>
                <a:gd name="T7" fmla="*/ 1087 h 1226"/>
                <a:gd name="T8" fmla="*/ 1812 w 2005"/>
                <a:gd name="T9" fmla="*/ 1045 h 1226"/>
                <a:gd name="T10" fmla="*/ 1862 w 2005"/>
                <a:gd name="T11" fmla="*/ 981 h 1226"/>
                <a:gd name="T12" fmla="*/ 1904 w 2005"/>
                <a:gd name="T13" fmla="*/ 888 h 1226"/>
                <a:gd name="T14" fmla="*/ 1933 w 2005"/>
                <a:gd name="T15" fmla="*/ 791 h 1226"/>
                <a:gd name="T16" fmla="*/ 1946 w 2005"/>
                <a:gd name="T17" fmla="*/ 694 h 1226"/>
                <a:gd name="T18" fmla="*/ 1942 w 2005"/>
                <a:gd name="T19" fmla="*/ 597 h 1226"/>
                <a:gd name="T20" fmla="*/ 1921 w 2005"/>
                <a:gd name="T21" fmla="*/ 495 h 1226"/>
                <a:gd name="T22" fmla="*/ 1879 w 2005"/>
                <a:gd name="T23" fmla="*/ 398 h 1226"/>
                <a:gd name="T24" fmla="*/ 1816 w 2005"/>
                <a:gd name="T25" fmla="*/ 296 h 1226"/>
                <a:gd name="T26" fmla="*/ 1733 w 2005"/>
                <a:gd name="T27" fmla="*/ 199 h 1226"/>
                <a:gd name="T28" fmla="*/ 1649 w 2005"/>
                <a:gd name="T29" fmla="*/ 129 h 1226"/>
                <a:gd name="T30" fmla="*/ 1578 w 2005"/>
                <a:gd name="T31" fmla="*/ 88 h 1226"/>
                <a:gd name="T32" fmla="*/ 1507 w 2005"/>
                <a:gd name="T33" fmla="*/ 65 h 1226"/>
                <a:gd name="T34" fmla="*/ 1435 w 2005"/>
                <a:gd name="T35" fmla="*/ 65 h 1226"/>
                <a:gd name="T36" fmla="*/ 1360 w 2005"/>
                <a:gd name="T37" fmla="*/ 83 h 1226"/>
                <a:gd name="T38" fmla="*/ 1297 w 2005"/>
                <a:gd name="T39" fmla="*/ 116 h 1226"/>
                <a:gd name="T40" fmla="*/ 1239 w 2005"/>
                <a:gd name="T41" fmla="*/ 180 h 1226"/>
                <a:gd name="T42" fmla="*/ 1193 w 2005"/>
                <a:gd name="T43" fmla="*/ 264 h 1226"/>
                <a:gd name="T44" fmla="*/ 1168 w 2005"/>
                <a:gd name="T45" fmla="*/ 338 h 1226"/>
                <a:gd name="T46" fmla="*/ 1163 w 2005"/>
                <a:gd name="T47" fmla="*/ 412 h 1226"/>
                <a:gd name="T48" fmla="*/ 1176 w 2005"/>
                <a:gd name="T49" fmla="*/ 495 h 1226"/>
                <a:gd name="T50" fmla="*/ 1222 w 2005"/>
                <a:gd name="T51" fmla="*/ 555 h 1226"/>
                <a:gd name="T52" fmla="*/ 1260 w 2005"/>
                <a:gd name="T53" fmla="*/ 661 h 1226"/>
                <a:gd name="T54" fmla="*/ 1188 w 2005"/>
                <a:gd name="T55" fmla="*/ 643 h 1226"/>
                <a:gd name="T56" fmla="*/ 1134 w 2005"/>
                <a:gd name="T57" fmla="*/ 573 h 1226"/>
                <a:gd name="T58" fmla="*/ 1113 w 2005"/>
                <a:gd name="T59" fmla="*/ 504 h 1226"/>
                <a:gd name="T60" fmla="*/ 1109 w 2005"/>
                <a:gd name="T61" fmla="*/ 402 h 1226"/>
                <a:gd name="T62" fmla="*/ 1113 w 2005"/>
                <a:gd name="T63" fmla="*/ 324 h 1226"/>
                <a:gd name="T64" fmla="*/ 1126 w 2005"/>
                <a:gd name="T65" fmla="*/ 264 h 1226"/>
                <a:gd name="T66" fmla="*/ 1159 w 2005"/>
                <a:gd name="T67" fmla="*/ 185 h 1226"/>
                <a:gd name="T68" fmla="*/ 1205 w 2005"/>
                <a:gd name="T69" fmla="*/ 120 h 1226"/>
                <a:gd name="T70" fmla="*/ 1268 w 2005"/>
                <a:gd name="T71" fmla="*/ 55 h 1226"/>
                <a:gd name="T72" fmla="*/ 1352 w 2005"/>
                <a:gd name="T73" fmla="*/ 9 h 1226"/>
                <a:gd name="T74" fmla="*/ 1414 w 2005"/>
                <a:gd name="T75" fmla="*/ 0 h 1226"/>
                <a:gd name="T76" fmla="*/ 1473 w 2005"/>
                <a:gd name="T77" fmla="*/ 0 h 1226"/>
                <a:gd name="T78" fmla="*/ 1536 w 2005"/>
                <a:gd name="T79" fmla="*/ 14 h 1226"/>
                <a:gd name="T80" fmla="*/ 1611 w 2005"/>
                <a:gd name="T81" fmla="*/ 46 h 1226"/>
                <a:gd name="T82" fmla="*/ 1670 w 2005"/>
                <a:gd name="T83" fmla="*/ 79 h 1226"/>
                <a:gd name="T84" fmla="*/ 1724 w 2005"/>
                <a:gd name="T85" fmla="*/ 116 h 1226"/>
                <a:gd name="T86" fmla="*/ 1812 w 2005"/>
                <a:gd name="T87" fmla="*/ 194 h 1226"/>
                <a:gd name="T88" fmla="*/ 1887 w 2005"/>
                <a:gd name="T89" fmla="*/ 291 h 1226"/>
                <a:gd name="T90" fmla="*/ 1946 w 2005"/>
                <a:gd name="T91" fmla="*/ 402 h 1226"/>
                <a:gd name="T92" fmla="*/ 1984 w 2005"/>
                <a:gd name="T93" fmla="*/ 518 h 1226"/>
                <a:gd name="T94" fmla="*/ 1996 w 2005"/>
                <a:gd name="T95" fmla="*/ 597 h 1226"/>
                <a:gd name="T96" fmla="*/ 2005 w 2005"/>
                <a:gd name="T97" fmla="*/ 657 h 1226"/>
                <a:gd name="T98" fmla="*/ 2000 w 2005"/>
                <a:gd name="T99" fmla="*/ 745 h 1226"/>
                <a:gd name="T100" fmla="*/ 1988 w 2005"/>
                <a:gd name="T101" fmla="*/ 819 h 1226"/>
                <a:gd name="T102" fmla="*/ 1954 w 2005"/>
                <a:gd name="T103" fmla="*/ 930 h 1226"/>
                <a:gd name="T104" fmla="*/ 1904 w 2005"/>
                <a:gd name="T105" fmla="*/ 1018 h 1226"/>
                <a:gd name="T106" fmla="*/ 1850 w 2005"/>
                <a:gd name="T107" fmla="*/ 1087 h 1226"/>
                <a:gd name="T108" fmla="*/ 1787 w 2005"/>
                <a:gd name="T109" fmla="*/ 1138 h 1226"/>
                <a:gd name="T110" fmla="*/ 1724 w 2005"/>
                <a:gd name="T111" fmla="*/ 1175 h 1226"/>
                <a:gd name="T112" fmla="*/ 1661 w 2005"/>
                <a:gd name="T113" fmla="*/ 1193 h 1226"/>
                <a:gd name="T114" fmla="*/ 1599 w 2005"/>
                <a:gd name="T115" fmla="*/ 1212 h 1226"/>
                <a:gd name="T116" fmla="*/ 1527 w 2005"/>
                <a:gd name="T117" fmla="*/ 1221 h 1226"/>
                <a:gd name="T118" fmla="*/ 100 w 2005"/>
                <a:gd name="T119" fmla="*/ 564 h 12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005" h="1226">
                  <a:moveTo>
                    <a:pt x="100" y="564"/>
                  </a:moveTo>
                  <a:lnTo>
                    <a:pt x="1176" y="1068"/>
                  </a:lnTo>
                  <a:lnTo>
                    <a:pt x="1540" y="1115"/>
                  </a:lnTo>
                  <a:lnTo>
                    <a:pt x="1548" y="1115"/>
                  </a:lnTo>
                  <a:lnTo>
                    <a:pt x="1561" y="1119"/>
                  </a:lnTo>
                  <a:lnTo>
                    <a:pt x="1578" y="1119"/>
                  </a:lnTo>
                  <a:lnTo>
                    <a:pt x="1594" y="1119"/>
                  </a:lnTo>
                  <a:lnTo>
                    <a:pt x="1615" y="1119"/>
                  </a:lnTo>
                  <a:lnTo>
                    <a:pt x="1628" y="1119"/>
                  </a:lnTo>
                  <a:lnTo>
                    <a:pt x="1640" y="1119"/>
                  </a:lnTo>
                  <a:lnTo>
                    <a:pt x="1653" y="1119"/>
                  </a:lnTo>
                  <a:lnTo>
                    <a:pt x="1670" y="1119"/>
                  </a:lnTo>
                  <a:lnTo>
                    <a:pt x="1695" y="1110"/>
                  </a:lnTo>
                  <a:lnTo>
                    <a:pt x="1724" y="1101"/>
                  </a:lnTo>
                  <a:lnTo>
                    <a:pt x="1737" y="1092"/>
                  </a:lnTo>
                  <a:lnTo>
                    <a:pt x="1753" y="1087"/>
                  </a:lnTo>
                  <a:lnTo>
                    <a:pt x="1766" y="1078"/>
                  </a:lnTo>
                  <a:lnTo>
                    <a:pt x="1783" y="1068"/>
                  </a:lnTo>
                  <a:lnTo>
                    <a:pt x="1795" y="1055"/>
                  </a:lnTo>
                  <a:lnTo>
                    <a:pt x="1812" y="1045"/>
                  </a:lnTo>
                  <a:lnTo>
                    <a:pt x="1825" y="1031"/>
                  </a:lnTo>
                  <a:lnTo>
                    <a:pt x="1837" y="1018"/>
                  </a:lnTo>
                  <a:lnTo>
                    <a:pt x="1850" y="999"/>
                  </a:lnTo>
                  <a:lnTo>
                    <a:pt x="1862" y="981"/>
                  </a:lnTo>
                  <a:lnTo>
                    <a:pt x="1875" y="957"/>
                  </a:lnTo>
                  <a:lnTo>
                    <a:pt x="1887" y="939"/>
                  </a:lnTo>
                  <a:lnTo>
                    <a:pt x="1896" y="916"/>
                  </a:lnTo>
                  <a:lnTo>
                    <a:pt x="1904" y="888"/>
                  </a:lnTo>
                  <a:lnTo>
                    <a:pt x="1913" y="865"/>
                  </a:lnTo>
                  <a:lnTo>
                    <a:pt x="1925" y="842"/>
                  </a:lnTo>
                  <a:lnTo>
                    <a:pt x="1929" y="819"/>
                  </a:lnTo>
                  <a:lnTo>
                    <a:pt x="1933" y="791"/>
                  </a:lnTo>
                  <a:lnTo>
                    <a:pt x="1938" y="768"/>
                  </a:lnTo>
                  <a:lnTo>
                    <a:pt x="1942" y="745"/>
                  </a:lnTo>
                  <a:lnTo>
                    <a:pt x="1942" y="722"/>
                  </a:lnTo>
                  <a:lnTo>
                    <a:pt x="1946" y="694"/>
                  </a:lnTo>
                  <a:lnTo>
                    <a:pt x="1946" y="671"/>
                  </a:lnTo>
                  <a:lnTo>
                    <a:pt x="1950" y="647"/>
                  </a:lnTo>
                  <a:lnTo>
                    <a:pt x="1946" y="620"/>
                  </a:lnTo>
                  <a:lnTo>
                    <a:pt x="1942" y="597"/>
                  </a:lnTo>
                  <a:lnTo>
                    <a:pt x="1938" y="569"/>
                  </a:lnTo>
                  <a:lnTo>
                    <a:pt x="1938" y="546"/>
                  </a:lnTo>
                  <a:lnTo>
                    <a:pt x="1929" y="518"/>
                  </a:lnTo>
                  <a:lnTo>
                    <a:pt x="1921" y="495"/>
                  </a:lnTo>
                  <a:lnTo>
                    <a:pt x="1913" y="472"/>
                  </a:lnTo>
                  <a:lnTo>
                    <a:pt x="1904" y="444"/>
                  </a:lnTo>
                  <a:lnTo>
                    <a:pt x="1892" y="421"/>
                  </a:lnTo>
                  <a:lnTo>
                    <a:pt x="1879" y="398"/>
                  </a:lnTo>
                  <a:lnTo>
                    <a:pt x="1867" y="370"/>
                  </a:lnTo>
                  <a:lnTo>
                    <a:pt x="1854" y="347"/>
                  </a:lnTo>
                  <a:lnTo>
                    <a:pt x="1833" y="319"/>
                  </a:lnTo>
                  <a:lnTo>
                    <a:pt x="1816" y="296"/>
                  </a:lnTo>
                  <a:lnTo>
                    <a:pt x="1795" y="268"/>
                  </a:lnTo>
                  <a:lnTo>
                    <a:pt x="1779" y="250"/>
                  </a:lnTo>
                  <a:lnTo>
                    <a:pt x="1753" y="222"/>
                  </a:lnTo>
                  <a:lnTo>
                    <a:pt x="1733" y="199"/>
                  </a:lnTo>
                  <a:lnTo>
                    <a:pt x="1707" y="180"/>
                  </a:lnTo>
                  <a:lnTo>
                    <a:pt x="1687" y="157"/>
                  </a:lnTo>
                  <a:lnTo>
                    <a:pt x="1666" y="139"/>
                  </a:lnTo>
                  <a:lnTo>
                    <a:pt x="1649" y="129"/>
                  </a:lnTo>
                  <a:lnTo>
                    <a:pt x="1628" y="116"/>
                  </a:lnTo>
                  <a:lnTo>
                    <a:pt x="1615" y="106"/>
                  </a:lnTo>
                  <a:lnTo>
                    <a:pt x="1594" y="97"/>
                  </a:lnTo>
                  <a:lnTo>
                    <a:pt x="1578" y="88"/>
                  </a:lnTo>
                  <a:lnTo>
                    <a:pt x="1561" y="83"/>
                  </a:lnTo>
                  <a:lnTo>
                    <a:pt x="1544" y="74"/>
                  </a:lnTo>
                  <a:lnTo>
                    <a:pt x="1523" y="69"/>
                  </a:lnTo>
                  <a:lnTo>
                    <a:pt x="1507" y="65"/>
                  </a:lnTo>
                  <a:lnTo>
                    <a:pt x="1486" y="65"/>
                  </a:lnTo>
                  <a:lnTo>
                    <a:pt x="1469" y="65"/>
                  </a:lnTo>
                  <a:lnTo>
                    <a:pt x="1448" y="65"/>
                  </a:lnTo>
                  <a:lnTo>
                    <a:pt x="1435" y="65"/>
                  </a:lnTo>
                  <a:lnTo>
                    <a:pt x="1414" y="69"/>
                  </a:lnTo>
                  <a:lnTo>
                    <a:pt x="1398" y="74"/>
                  </a:lnTo>
                  <a:lnTo>
                    <a:pt x="1377" y="74"/>
                  </a:lnTo>
                  <a:lnTo>
                    <a:pt x="1360" y="83"/>
                  </a:lnTo>
                  <a:lnTo>
                    <a:pt x="1343" y="88"/>
                  </a:lnTo>
                  <a:lnTo>
                    <a:pt x="1327" y="97"/>
                  </a:lnTo>
                  <a:lnTo>
                    <a:pt x="1310" y="106"/>
                  </a:lnTo>
                  <a:lnTo>
                    <a:pt x="1297" y="116"/>
                  </a:lnTo>
                  <a:lnTo>
                    <a:pt x="1281" y="129"/>
                  </a:lnTo>
                  <a:lnTo>
                    <a:pt x="1268" y="148"/>
                  </a:lnTo>
                  <a:lnTo>
                    <a:pt x="1251" y="162"/>
                  </a:lnTo>
                  <a:lnTo>
                    <a:pt x="1239" y="180"/>
                  </a:lnTo>
                  <a:lnTo>
                    <a:pt x="1226" y="194"/>
                  </a:lnTo>
                  <a:lnTo>
                    <a:pt x="1214" y="217"/>
                  </a:lnTo>
                  <a:lnTo>
                    <a:pt x="1201" y="236"/>
                  </a:lnTo>
                  <a:lnTo>
                    <a:pt x="1193" y="264"/>
                  </a:lnTo>
                  <a:lnTo>
                    <a:pt x="1184" y="287"/>
                  </a:lnTo>
                  <a:lnTo>
                    <a:pt x="1176" y="314"/>
                  </a:lnTo>
                  <a:lnTo>
                    <a:pt x="1172" y="324"/>
                  </a:lnTo>
                  <a:lnTo>
                    <a:pt x="1168" y="338"/>
                  </a:lnTo>
                  <a:lnTo>
                    <a:pt x="1163" y="356"/>
                  </a:lnTo>
                  <a:lnTo>
                    <a:pt x="1163" y="375"/>
                  </a:lnTo>
                  <a:lnTo>
                    <a:pt x="1163" y="388"/>
                  </a:lnTo>
                  <a:lnTo>
                    <a:pt x="1163" y="412"/>
                  </a:lnTo>
                  <a:lnTo>
                    <a:pt x="1163" y="430"/>
                  </a:lnTo>
                  <a:lnTo>
                    <a:pt x="1168" y="453"/>
                  </a:lnTo>
                  <a:lnTo>
                    <a:pt x="1172" y="472"/>
                  </a:lnTo>
                  <a:lnTo>
                    <a:pt x="1176" y="495"/>
                  </a:lnTo>
                  <a:lnTo>
                    <a:pt x="1184" y="509"/>
                  </a:lnTo>
                  <a:lnTo>
                    <a:pt x="1197" y="527"/>
                  </a:lnTo>
                  <a:lnTo>
                    <a:pt x="1205" y="541"/>
                  </a:lnTo>
                  <a:lnTo>
                    <a:pt x="1222" y="555"/>
                  </a:lnTo>
                  <a:lnTo>
                    <a:pt x="1239" y="564"/>
                  </a:lnTo>
                  <a:lnTo>
                    <a:pt x="1260" y="573"/>
                  </a:lnTo>
                  <a:lnTo>
                    <a:pt x="1268" y="666"/>
                  </a:lnTo>
                  <a:lnTo>
                    <a:pt x="1260" y="661"/>
                  </a:lnTo>
                  <a:lnTo>
                    <a:pt x="1239" y="661"/>
                  </a:lnTo>
                  <a:lnTo>
                    <a:pt x="1222" y="657"/>
                  </a:lnTo>
                  <a:lnTo>
                    <a:pt x="1209" y="652"/>
                  </a:lnTo>
                  <a:lnTo>
                    <a:pt x="1188" y="643"/>
                  </a:lnTo>
                  <a:lnTo>
                    <a:pt x="1176" y="634"/>
                  </a:lnTo>
                  <a:lnTo>
                    <a:pt x="1159" y="610"/>
                  </a:lnTo>
                  <a:lnTo>
                    <a:pt x="1142" y="587"/>
                  </a:lnTo>
                  <a:lnTo>
                    <a:pt x="1134" y="573"/>
                  </a:lnTo>
                  <a:lnTo>
                    <a:pt x="1126" y="560"/>
                  </a:lnTo>
                  <a:lnTo>
                    <a:pt x="1121" y="541"/>
                  </a:lnTo>
                  <a:lnTo>
                    <a:pt x="1121" y="527"/>
                  </a:lnTo>
                  <a:lnTo>
                    <a:pt x="1113" y="504"/>
                  </a:lnTo>
                  <a:lnTo>
                    <a:pt x="1109" y="481"/>
                  </a:lnTo>
                  <a:lnTo>
                    <a:pt x="1109" y="458"/>
                  </a:lnTo>
                  <a:lnTo>
                    <a:pt x="1109" y="430"/>
                  </a:lnTo>
                  <a:lnTo>
                    <a:pt x="1109" y="402"/>
                  </a:lnTo>
                  <a:lnTo>
                    <a:pt x="1109" y="375"/>
                  </a:lnTo>
                  <a:lnTo>
                    <a:pt x="1109" y="356"/>
                  </a:lnTo>
                  <a:lnTo>
                    <a:pt x="1109" y="338"/>
                  </a:lnTo>
                  <a:lnTo>
                    <a:pt x="1113" y="324"/>
                  </a:lnTo>
                  <a:lnTo>
                    <a:pt x="1113" y="305"/>
                  </a:lnTo>
                  <a:lnTo>
                    <a:pt x="1113" y="296"/>
                  </a:lnTo>
                  <a:lnTo>
                    <a:pt x="1117" y="282"/>
                  </a:lnTo>
                  <a:lnTo>
                    <a:pt x="1126" y="264"/>
                  </a:lnTo>
                  <a:lnTo>
                    <a:pt x="1138" y="236"/>
                  </a:lnTo>
                  <a:lnTo>
                    <a:pt x="1142" y="222"/>
                  </a:lnTo>
                  <a:lnTo>
                    <a:pt x="1151" y="203"/>
                  </a:lnTo>
                  <a:lnTo>
                    <a:pt x="1159" y="185"/>
                  </a:lnTo>
                  <a:lnTo>
                    <a:pt x="1172" y="171"/>
                  </a:lnTo>
                  <a:lnTo>
                    <a:pt x="1176" y="153"/>
                  </a:lnTo>
                  <a:lnTo>
                    <a:pt x="1188" y="139"/>
                  </a:lnTo>
                  <a:lnTo>
                    <a:pt x="1205" y="120"/>
                  </a:lnTo>
                  <a:lnTo>
                    <a:pt x="1222" y="102"/>
                  </a:lnTo>
                  <a:lnTo>
                    <a:pt x="1234" y="88"/>
                  </a:lnTo>
                  <a:lnTo>
                    <a:pt x="1251" y="69"/>
                  </a:lnTo>
                  <a:lnTo>
                    <a:pt x="1268" y="55"/>
                  </a:lnTo>
                  <a:lnTo>
                    <a:pt x="1289" y="42"/>
                  </a:lnTo>
                  <a:lnTo>
                    <a:pt x="1306" y="28"/>
                  </a:lnTo>
                  <a:lnTo>
                    <a:pt x="1327" y="18"/>
                  </a:lnTo>
                  <a:lnTo>
                    <a:pt x="1352" y="9"/>
                  </a:lnTo>
                  <a:lnTo>
                    <a:pt x="1377" y="5"/>
                  </a:lnTo>
                  <a:lnTo>
                    <a:pt x="1389" y="0"/>
                  </a:lnTo>
                  <a:lnTo>
                    <a:pt x="1402" y="0"/>
                  </a:lnTo>
                  <a:lnTo>
                    <a:pt x="1414" y="0"/>
                  </a:lnTo>
                  <a:lnTo>
                    <a:pt x="1431" y="0"/>
                  </a:lnTo>
                  <a:lnTo>
                    <a:pt x="1444" y="0"/>
                  </a:lnTo>
                  <a:lnTo>
                    <a:pt x="1461" y="0"/>
                  </a:lnTo>
                  <a:lnTo>
                    <a:pt x="1473" y="0"/>
                  </a:lnTo>
                  <a:lnTo>
                    <a:pt x="1490" y="5"/>
                  </a:lnTo>
                  <a:lnTo>
                    <a:pt x="1507" y="5"/>
                  </a:lnTo>
                  <a:lnTo>
                    <a:pt x="1523" y="14"/>
                  </a:lnTo>
                  <a:lnTo>
                    <a:pt x="1536" y="14"/>
                  </a:lnTo>
                  <a:lnTo>
                    <a:pt x="1557" y="23"/>
                  </a:lnTo>
                  <a:lnTo>
                    <a:pt x="1574" y="28"/>
                  </a:lnTo>
                  <a:lnTo>
                    <a:pt x="1590" y="37"/>
                  </a:lnTo>
                  <a:lnTo>
                    <a:pt x="1611" y="46"/>
                  </a:lnTo>
                  <a:lnTo>
                    <a:pt x="1628" y="55"/>
                  </a:lnTo>
                  <a:lnTo>
                    <a:pt x="1640" y="60"/>
                  </a:lnTo>
                  <a:lnTo>
                    <a:pt x="1657" y="69"/>
                  </a:lnTo>
                  <a:lnTo>
                    <a:pt x="1670" y="79"/>
                  </a:lnTo>
                  <a:lnTo>
                    <a:pt x="1687" y="88"/>
                  </a:lnTo>
                  <a:lnTo>
                    <a:pt x="1699" y="97"/>
                  </a:lnTo>
                  <a:lnTo>
                    <a:pt x="1712" y="106"/>
                  </a:lnTo>
                  <a:lnTo>
                    <a:pt x="1724" y="116"/>
                  </a:lnTo>
                  <a:lnTo>
                    <a:pt x="1741" y="129"/>
                  </a:lnTo>
                  <a:lnTo>
                    <a:pt x="1762" y="143"/>
                  </a:lnTo>
                  <a:lnTo>
                    <a:pt x="1787" y="166"/>
                  </a:lnTo>
                  <a:lnTo>
                    <a:pt x="1812" y="194"/>
                  </a:lnTo>
                  <a:lnTo>
                    <a:pt x="1833" y="217"/>
                  </a:lnTo>
                  <a:lnTo>
                    <a:pt x="1850" y="240"/>
                  </a:lnTo>
                  <a:lnTo>
                    <a:pt x="1871" y="268"/>
                  </a:lnTo>
                  <a:lnTo>
                    <a:pt x="1887" y="291"/>
                  </a:lnTo>
                  <a:lnTo>
                    <a:pt x="1904" y="319"/>
                  </a:lnTo>
                  <a:lnTo>
                    <a:pt x="1917" y="347"/>
                  </a:lnTo>
                  <a:lnTo>
                    <a:pt x="1933" y="375"/>
                  </a:lnTo>
                  <a:lnTo>
                    <a:pt x="1946" y="402"/>
                  </a:lnTo>
                  <a:lnTo>
                    <a:pt x="1963" y="435"/>
                  </a:lnTo>
                  <a:lnTo>
                    <a:pt x="1967" y="462"/>
                  </a:lnTo>
                  <a:lnTo>
                    <a:pt x="1975" y="495"/>
                  </a:lnTo>
                  <a:lnTo>
                    <a:pt x="1984" y="518"/>
                  </a:lnTo>
                  <a:lnTo>
                    <a:pt x="1992" y="550"/>
                  </a:lnTo>
                  <a:lnTo>
                    <a:pt x="1992" y="564"/>
                  </a:lnTo>
                  <a:lnTo>
                    <a:pt x="1992" y="578"/>
                  </a:lnTo>
                  <a:lnTo>
                    <a:pt x="1996" y="597"/>
                  </a:lnTo>
                  <a:lnTo>
                    <a:pt x="2000" y="610"/>
                  </a:lnTo>
                  <a:lnTo>
                    <a:pt x="2000" y="624"/>
                  </a:lnTo>
                  <a:lnTo>
                    <a:pt x="2000" y="638"/>
                  </a:lnTo>
                  <a:lnTo>
                    <a:pt x="2005" y="657"/>
                  </a:lnTo>
                  <a:lnTo>
                    <a:pt x="2005" y="675"/>
                  </a:lnTo>
                  <a:lnTo>
                    <a:pt x="2005" y="703"/>
                  </a:lnTo>
                  <a:lnTo>
                    <a:pt x="2000" y="731"/>
                  </a:lnTo>
                  <a:lnTo>
                    <a:pt x="2000" y="745"/>
                  </a:lnTo>
                  <a:lnTo>
                    <a:pt x="2000" y="763"/>
                  </a:lnTo>
                  <a:lnTo>
                    <a:pt x="1996" y="777"/>
                  </a:lnTo>
                  <a:lnTo>
                    <a:pt x="1996" y="791"/>
                  </a:lnTo>
                  <a:lnTo>
                    <a:pt x="1988" y="819"/>
                  </a:lnTo>
                  <a:lnTo>
                    <a:pt x="1984" y="846"/>
                  </a:lnTo>
                  <a:lnTo>
                    <a:pt x="1975" y="874"/>
                  </a:lnTo>
                  <a:lnTo>
                    <a:pt x="1967" y="907"/>
                  </a:lnTo>
                  <a:lnTo>
                    <a:pt x="1954" y="930"/>
                  </a:lnTo>
                  <a:lnTo>
                    <a:pt x="1942" y="957"/>
                  </a:lnTo>
                  <a:lnTo>
                    <a:pt x="1929" y="981"/>
                  </a:lnTo>
                  <a:lnTo>
                    <a:pt x="1917" y="999"/>
                  </a:lnTo>
                  <a:lnTo>
                    <a:pt x="1904" y="1018"/>
                  </a:lnTo>
                  <a:lnTo>
                    <a:pt x="1892" y="1036"/>
                  </a:lnTo>
                  <a:lnTo>
                    <a:pt x="1879" y="1055"/>
                  </a:lnTo>
                  <a:lnTo>
                    <a:pt x="1867" y="1073"/>
                  </a:lnTo>
                  <a:lnTo>
                    <a:pt x="1850" y="1087"/>
                  </a:lnTo>
                  <a:lnTo>
                    <a:pt x="1833" y="1101"/>
                  </a:lnTo>
                  <a:lnTo>
                    <a:pt x="1816" y="1115"/>
                  </a:lnTo>
                  <a:lnTo>
                    <a:pt x="1804" y="1129"/>
                  </a:lnTo>
                  <a:lnTo>
                    <a:pt x="1787" y="1138"/>
                  </a:lnTo>
                  <a:lnTo>
                    <a:pt x="1774" y="1147"/>
                  </a:lnTo>
                  <a:lnTo>
                    <a:pt x="1758" y="1156"/>
                  </a:lnTo>
                  <a:lnTo>
                    <a:pt x="1741" y="1166"/>
                  </a:lnTo>
                  <a:lnTo>
                    <a:pt x="1724" y="1175"/>
                  </a:lnTo>
                  <a:lnTo>
                    <a:pt x="1707" y="1179"/>
                  </a:lnTo>
                  <a:lnTo>
                    <a:pt x="1691" y="1184"/>
                  </a:lnTo>
                  <a:lnTo>
                    <a:pt x="1678" y="1193"/>
                  </a:lnTo>
                  <a:lnTo>
                    <a:pt x="1661" y="1193"/>
                  </a:lnTo>
                  <a:lnTo>
                    <a:pt x="1645" y="1203"/>
                  </a:lnTo>
                  <a:lnTo>
                    <a:pt x="1628" y="1203"/>
                  </a:lnTo>
                  <a:lnTo>
                    <a:pt x="1615" y="1212"/>
                  </a:lnTo>
                  <a:lnTo>
                    <a:pt x="1599" y="1212"/>
                  </a:lnTo>
                  <a:lnTo>
                    <a:pt x="1586" y="1212"/>
                  </a:lnTo>
                  <a:lnTo>
                    <a:pt x="1569" y="1216"/>
                  </a:lnTo>
                  <a:lnTo>
                    <a:pt x="1553" y="1216"/>
                  </a:lnTo>
                  <a:lnTo>
                    <a:pt x="1527" y="1221"/>
                  </a:lnTo>
                  <a:lnTo>
                    <a:pt x="1502" y="1226"/>
                  </a:lnTo>
                  <a:lnTo>
                    <a:pt x="1134" y="1147"/>
                  </a:lnTo>
                  <a:lnTo>
                    <a:pt x="0" y="620"/>
                  </a:lnTo>
                  <a:lnTo>
                    <a:pt x="100" y="5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67" name="Freeform 68"/>
            <p:cNvSpPr>
              <a:spLocks/>
            </p:cNvSpPr>
            <p:nvPr/>
          </p:nvSpPr>
          <p:spPr bwMode="auto">
            <a:xfrm>
              <a:off x="4127" y="1786"/>
              <a:ext cx="256" cy="356"/>
            </a:xfrm>
            <a:custGeom>
              <a:avLst/>
              <a:gdLst>
                <a:gd name="T0" fmla="*/ 0 w 256"/>
                <a:gd name="T1" fmla="*/ 356 h 356"/>
                <a:gd name="T2" fmla="*/ 9 w 256"/>
                <a:gd name="T3" fmla="*/ 356 h 356"/>
                <a:gd name="T4" fmla="*/ 17 w 256"/>
                <a:gd name="T5" fmla="*/ 356 h 356"/>
                <a:gd name="T6" fmla="*/ 34 w 256"/>
                <a:gd name="T7" fmla="*/ 356 h 356"/>
                <a:gd name="T8" fmla="*/ 51 w 256"/>
                <a:gd name="T9" fmla="*/ 351 h 356"/>
                <a:gd name="T10" fmla="*/ 71 w 256"/>
                <a:gd name="T11" fmla="*/ 351 h 356"/>
                <a:gd name="T12" fmla="*/ 92 w 256"/>
                <a:gd name="T13" fmla="*/ 351 h 356"/>
                <a:gd name="T14" fmla="*/ 117 w 256"/>
                <a:gd name="T15" fmla="*/ 347 h 356"/>
                <a:gd name="T16" fmla="*/ 134 w 256"/>
                <a:gd name="T17" fmla="*/ 337 h 356"/>
                <a:gd name="T18" fmla="*/ 159 w 256"/>
                <a:gd name="T19" fmla="*/ 333 h 356"/>
                <a:gd name="T20" fmla="*/ 180 w 256"/>
                <a:gd name="T21" fmla="*/ 324 h 356"/>
                <a:gd name="T22" fmla="*/ 201 w 256"/>
                <a:gd name="T23" fmla="*/ 310 h 356"/>
                <a:gd name="T24" fmla="*/ 218 w 256"/>
                <a:gd name="T25" fmla="*/ 287 h 356"/>
                <a:gd name="T26" fmla="*/ 235 w 256"/>
                <a:gd name="T27" fmla="*/ 273 h 356"/>
                <a:gd name="T28" fmla="*/ 243 w 256"/>
                <a:gd name="T29" fmla="*/ 245 h 356"/>
                <a:gd name="T30" fmla="*/ 256 w 256"/>
                <a:gd name="T31" fmla="*/ 222 h 356"/>
                <a:gd name="T32" fmla="*/ 256 w 256"/>
                <a:gd name="T33" fmla="*/ 203 h 356"/>
                <a:gd name="T34" fmla="*/ 256 w 256"/>
                <a:gd name="T35" fmla="*/ 189 h 356"/>
                <a:gd name="T36" fmla="*/ 256 w 256"/>
                <a:gd name="T37" fmla="*/ 176 h 356"/>
                <a:gd name="T38" fmla="*/ 256 w 256"/>
                <a:gd name="T39" fmla="*/ 162 h 356"/>
                <a:gd name="T40" fmla="*/ 251 w 256"/>
                <a:gd name="T41" fmla="*/ 134 h 356"/>
                <a:gd name="T42" fmla="*/ 247 w 256"/>
                <a:gd name="T43" fmla="*/ 106 h 356"/>
                <a:gd name="T44" fmla="*/ 243 w 256"/>
                <a:gd name="T45" fmla="*/ 83 h 356"/>
                <a:gd name="T46" fmla="*/ 235 w 256"/>
                <a:gd name="T47" fmla="*/ 65 h 356"/>
                <a:gd name="T48" fmla="*/ 222 w 256"/>
                <a:gd name="T49" fmla="*/ 46 h 356"/>
                <a:gd name="T50" fmla="*/ 214 w 256"/>
                <a:gd name="T51" fmla="*/ 28 h 356"/>
                <a:gd name="T52" fmla="*/ 197 w 256"/>
                <a:gd name="T53" fmla="*/ 14 h 356"/>
                <a:gd name="T54" fmla="*/ 184 w 256"/>
                <a:gd name="T55" fmla="*/ 4 h 356"/>
                <a:gd name="T56" fmla="*/ 168 w 256"/>
                <a:gd name="T57" fmla="*/ 0 h 356"/>
                <a:gd name="T58" fmla="*/ 155 w 256"/>
                <a:gd name="T59" fmla="*/ 0 h 356"/>
                <a:gd name="T60" fmla="*/ 143 w 256"/>
                <a:gd name="T61" fmla="*/ 4 h 356"/>
                <a:gd name="T62" fmla="*/ 130 w 256"/>
                <a:gd name="T63" fmla="*/ 9 h 356"/>
                <a:gd name="T64" fmla="*/ 113 w 256"/>
                <a:gd name="T65" fmla="*/ 23 h 356"/>
                <a:gd name="T66" fmla="*/ 101 w 256"/>
                <a:gd name="T67" fmla="*/ 46 h 356"/>
                <a:gd name="T68" fmla="*/ 109 w 256"/>
                <a:gd name="T69" fmla="*/ 139 h 356"/>
                <a:gd name="T70" fmla="*/ 109 w 256"/>
                <a:gd name="T71" fmla="*/ 134 h 356"/>
                <a:gd name="T72" fmla="*/ 122 w 256"/>
                <a:gd name="T73" fmla="*/ 120 h 356"/>
                <a:gd name="T74" fmla="*/ 130 w 256"/>
                <a:gd name="T75" fmla="*/ 106 h 356"/>
                <a:gd name="T76" fmla="*/ 147 w 256"/>
                <a:gd name="T77" fmla="*/ 97 h 356"/>
                <a:gd name="T78" fmla="*/ 155 w 256"/>
                <a:gd name="T79" fmla="*/ 92 h 356"/>
                <a:gd name="T80" fmla="*/ 168 w 256"/>
                <a:gd name="T81" fmla="*/ 115 h 356"/>
                <a:gd name="T82" fmla="*/ 168 w 256"/>
                <a:gd name="T83" fmla="*/ 129 h 356"/>
                <a:gd name="T84" fmla="*/ 172 w 256"/>
                <a:gd name="T85" fmla="*/ 152 h 356"/>
                <a:gd name="T86" fmla="*/ 172 w 256"/>
                <a:gd name="T87" fmla="*/ 166 h 356"/>
                <a:gd name="T88" fmla="*/ 172 w 256"/>
                <a:gd name="T89" fmla="*/ 185 h 356"/>
                <a:gd name="T90" fmla="*/ 172 w 256"/>
                <a:gd name="T91" fmla="*/ 199 h 356"/>
                <a:gd name="T92" fmla="*/ 172 w 256"/>
                <a:gd name="T93" fmla="*/ 222 h 356"/>
                <a:gd name="T94" fmla="*/ 176 w 256"/>
                <a:gd name="T95" fmla="*/ 231 h 356"/>
                <a:gd name="T96" fmla="*/ 172 w 256"/>
                <a:gd name="T97" fmla="*/ 259 h 356"/>
                <a:gd name="T98" fmla="*/ 168 w 256"/>
                <a:gd name="T99" fmla="*/ 259 h 356"/>
                <a:gd name="T100" fmla="*/ 159 w 256"/>
                <a:gd name="T101" fmla="*/ 268 h 356"/>
                <a:gd name="T102" fmla="*/ 147 w 256"/>
                <a:gd name="T103" fmla="*/ 268 h 356"/>
                <a:gd name="T104" fmla="*/ 134 w 256"/>
                <a:gd name="T105" fmla="*/ 273 h 356"/>
                <a:gd name="T106" fmla="*/ 113 w 256"/>
                <a:gd name="T107" fmla="*/ 273 h 356"/>
                <a:gd name="T108" fmla="*/ 92 w 256"/>
                <a:gd name="T109" fmla="*/ 273 h 356"/>
                <a:gd name="T110" fmla="*/ 76 w 256"/>
                <a:gd name="T111" fmla="*/ 273 h 356"/>
                <a:gd name="T112" fmla="*/ 59 w 256"/>
                <a:gd name="T113" fmla="*/ 273 h 356"/>
                <a:gd name="T114" fmla="*/ 46 w 256"/>
                <a:gd name="T115" fmla="*/ 273 h 356"/>
                <a:gd name="T116" fmla="*/ 30 w 256"/>
                <a:gd name="T117" fmla="*/ 273 h 356"/>
                <a:gd name="T118" fmla="*/ 0 w 256"/>
                <a:gd name="T119" fmla="*/ 356 h 356"/>
                <a:gd name="T120" fmla="*/ 0 w 256"/>
                <a:gd name="T121" fmla="*/ 356 h 35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56" h="356">
                  <a:moveTo>
                    <a:pt x="0" y="356"/>
                  </a:moveTo>
                  <a:lnTo>
                    <a:pt x="9" y="356"/>
                  </a:lnTo>
                  <a:lnTo>
                    <a:pt x="17" y="356"/>
                  </a:lnTo>
                  <a:lnTo>
                    <a:pt x="34" y="356"/>
                  </a:lnTo>
                  <a:lnTo>
                    <a:pt x="51" y="351"/>
                  </a:lnTo>
                  <a:lnTo>
                    <a:pt x="71" y="351"/>
                  </a:lnTo>
                  <a:lnTo>
                    <a:pt x="92" y="351"/>
                  </a:lnTo>
                  <a:lnTo>
                    <a:pt x="117" y="347"/>
                  </a:lnTo>
                  <a:lnTo>
                    <a:pt x="134" y="337"/>
                  </a:lnTo>
                  <a:lnTo>
                    <a:pt x="159" y="333"/>
                  </a:lnTo>
                  <a:lnTo>
                    <a:pt x="180" y="324"/>
                  </a:lnTo>
                  <a:lnTo>
                    <a:pt x="201" y="310"/>
                  </a:lnTo>
                  <a:lnTo>
                    <a:pt x="218" y="287"/>
                  </a:lnTo>
                  <a:lnTo>
                    <a:pt x="235" y="273"/>
                  </a:lnTo>
                  <a:lnTo>
                    <a:pt x="243" y="245"/>
                  </a:lnTo>
                  <a:lnTo>
                    <a:pt x="256" y="222"/>
                  </a:lnTo>
                  <a:lnTo>
                    <a:pt x="256" y="203"/>
                  </a:lnTo>
                  <a:lnTo>
                    <a:pt x="256" y="189"/>
                  </a:lnTo>
                  <a:lnTo>
                    <a:pt x="256" y="176"/>
                  </a:lnTo>
                  <a:lnTo>
                    <a:pt x="256" y="162"/>
                  </a:lnTo>
                  <a:lnTo>
                    <a:pt x="251" y="134"/>
                  </a:lnTo>
                  <a:lnTo>
                    <a:pt x="247" y="106"/>
                  </a:lnTo>
                  <a:lnTo>
                    <a:pt x="243" y="83"/>
                  </a:lnTo>
                  <a:lnTo>
                    <a:pt x="235" y="65"/>
                  </a:lnTo>
                  <a:lnTo>
                    <a:pt x="222" y="46"/>
                  </a:lnTo>
                  <a:lnTo>
                    <a:pt x="214" y="28"/>
                  </a:lnTo>
                  <a:lnTo>
                    <a:pt x="197" y="14"/>
                  </a:lnTo>
                  <a:lnTo>
                    <a:pt x="184" y="4"/>
                  </a:lnTo>
                  <a:lnTo>
                    <a:pt x="168" y="0"/>
                  </a:lnTo>
                  <a:lnTo>
                    <a:pt x="155" y="0"/>
                  </a:lnTo>
                  <a:lnTo>
                    <a:pt x="143" y="4"/>
                  </a:lnTo>
                  <a:lnTo>
                    <a:pt x="130" y="9"/>
                  </a:lnTo>
                  <a:lnTo>
                    <a:pt x="113" y="23"/>
                  </a:lnTo>
                  <a:lnTo>
                    <a:pt x="101" y="46"/>
                  </a:lnTo>
                  <a:lnTo>
                    <a:pt x="109" y="139"/>
                  </a:lnTo>
                  <a:lnTo>
                    <a:pt x="109" y="134"/>
                  </a:lnTo>
                  <a:lnTo>
                    <a:pt x="122" y="120"/>
                  </a:lnTo>
                  <a:lnTo>
                    <a:pt x="130" y="106"/>
                  </a:lnTo>
                  <a:lnTo>
                    <a:pt x="147" y="97"/>
                  </a:lnTo>
                  <a:lnTo>
                    <a:pt x="155" y="92"/>
                  </a:lnTo>
                  <a:lnTo>
                    <a:pt x="168" y="115"/>
                  </a:lnTo>
                  <a:lnTo>
                    <a:pt x="168" y="129"/>
                  </a:lnTo>
                  <a:lnTo>
                    <a:pt x="172" y="152"/>
                  </a:lnTo>
                  <a:lnTo>
                    <a:pt x="172" y="166"/>
                  </a:lnTo>
                  <a:lnTo>
                    <a:pt x="172" y="185"/>
                  </a:lnTo>
                  <a:lnTo>
                    <a:pt x="172" y="199"/>
                  </a:lnTo>
                  <a:lnTo>
                    <a:pt x="172" y="222"/>
                  </a:lnTo>
                  <a:lnTo>
                    <a:pt x="176" y="231"/>
                  </a:lnTo>
                  <a:lnTo>
                    <a:pt x="172" y="259"/>
                  </a:lnTo>
                  <a:lnTo>
                    <a:pt x="168" y="259"/>
                  </a:lnTo>
                  <a:lnTo>
                    <a:pt x="159" y="268"/>
                  </a:lnTo>
                  <a:lnTo>
                    <a:pt x="147" y="268"/>
                  </a:lnTo>
                  <a:lnTo>
                    <a:pt x="134" y="273"/>
                  </a:lnTo>
                  <a:lnTo>
                    <a:pt x="113" y="273"/>
                  </a:lnTo>
                  <a:lnTo>
                    <a:pt x="92" y="273"/>
                  </a:lnTo>
                  <a:lnTo>
                    <a:pt x="76" y="273"/>
                  </a:lnTo>
                  <a:lnTo>
                    <a:pt x="59" y="273"/>
                  </a:lnTo>
                  <a:lnTo>
                    <a:pt x="46" y="273"/>
                  </a:lnTo>
                  <a:lnTo>
                    <a:pt x="30" y="273"/>
                  </a:lnTo>
                  <a:lnTo>
                    <a:pt x="0" y="3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68" name="Freeform 69"/>
            <p:cNvSpPr>
              <a:spLocks/>
            </p:cNvSpPr>
            <p:nvPr/>
          </p:nvSpPr>
          <p:spPr bwMode="auto">
            <a:xfrm>
              <a:off x="4111" y="1800"/>
              <a:ext cx="142" cy="175"/>
            </a:xfrm>
            <a:custGeom>
              <a:avLst/>
              <a:gdLst>
                <a:gd name="T0" fmla="*/ 54 w 142"/>
                <a:gd name="T1" fmla="*/ 0 h 175"/>
                <a:gd name="T2" fmla="*/ 50 w 142"/>
                <a:gd name="T3" fmla="*/ 4 h 175"/>
                <a:gd name="T4" fmla="*/ 50 w 142"/>
                <a:gd name="T5" fmla="*/ 23 h 175"/>
                <a:gd name="T6" fmla="*/ 50 w 142"/>
                <a:gd name="T7" fmla="*/ 41 h 175"/>
                <a:gd name="T8" fmla="*/ 54 w 142"/>
                <a:gd name="T9" fmla="*/ 64 h 175"/>
                <a:gd name="T10" fmla="*/ 58 w 142"/>
                <a:gd name="T11" fmla="*/ 74 h 175"/>
                <a:gd name="T12" fmla="*/ 71 w 142"/>
                <a:gd name="T13" fmla="*/ 78 h 175"/>
                <a:gd name="T14" fmla="*/ 79 w 142"/>
                <a:gd name="T15" fmla="*/ 69 h 175"/>
                <a:gd name="T16" fmla="*/ 87 w 142"/>
                <a:gd name="T17" fmla="*/ 60 h 175"/>
                <a:gd name="T18" fmla="*/ 100 w 142"/>
                <a:gd name="T19" fmla="*/ 41 h 175"/>
                <a:gd name="T20" fmla="*/ 117 w 142"/>
                <a:gd name="T21" fmla="*/ 23 h 175"/>
                <a:gd name="T22" fmla="*/ 142 w 142"/>
                <a:gd name="T23" fmla="*/ 92 h 175"/>
                <a:gd name="T24" fmla="*/ 133 w 142"/>
                <a:gd name="T25" fmla="*/ 101 h 175"/>
                <a:gd name="T26" fmla="*/ 121 w 142"/>
                <a:gd name="T27" fmla="*/ 120 h 175"/>
                <a:gd name="T28" fmla="*/ 100 w 142"/>
                <a:gd name="T29" fmla="*/ 143 h 175"/>
                <a:gd name="T30" fmla="*/ 83 w 142"/>
                <a:gd name="T31" fmla="*/ 166 h 175"/>
                <a:gd name="T32" fmla="*/ 58 w 142"/>
                <a:gd name="T33" fmla="*/ 175 h 175"/>
                <a:gd name="T34" fmla="*/ 33 w 142"/>
                <a:gd name="T35" fmla="*/ 171 h 175"/>
                <a:gd name="T36" fmla="*/ 25 w 142"/>
                <a:gd name="T37" fmla="*/ 152 h 175"/>
                <a:gd name="T38" fmla="*/ 12 w 142"/>
                <a:gd name="T39" fmla="*/ 134 h 175"/>
                <a:gd name="T40" fmla="*/ 8 w 142"/>
                <a:gd name="T41" fmla="*/ 120 h 175"/>
                <a:gd name="T42" fmla="*/ 8 w 142"/>
                <a:gd name="T43" fmla="*/ 106 h 175"/>
                <a:gd name="T44" fmla="*/ 0 w 142"/>
                <a:gd name="T45" fmla="*/ 88 h 175"/>
                <a:gd name="T46" fmla="*/ 0 w 142"/>
                <a:gd name="T47" fmla="*/ 74 h 175"/>
                <a:gd name="T48" fmla="*/ 54 w 142"/>
                <a:gd name="T49" fmla="*/ 0 h 175"/>
                <a:gd name="T50" fmla="*/ 54 w 142"/>
                <a:gd name="T51" fmla="*/ 0 h 17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2" h="175">
                  <a:moveTo>
                    <a:pt x="54" y="0"/>
                  </a:moveTo>
                  <a:lnTo>
                    <a:pt x="50" y="4"/>
                  </a:lnTo>
                  <a:lnTo>
                    <a:pt x="50" y="23"/>
                  </a:lnTo>
                  <a:lnTo>
                    <a:pt x="50" y="41"/>
                  </a:lnTo>
                  <a:lnTo>
                    <a:pt x="54" y="64"/>
                  </a:lnTo>
                  <a:lnTo>
                    <a:pt x="58" y="74"/>
                  </a:lnTo>
                  <a:lnTo>
                    <a:pt x="71" y="78"/>
                  </a:lnTo>
                  <a:lnTo>
                    <a:pt x="79" y="69"/>
                  </a:lnTo>
                  <a:lnTo>
                    <a:pt x="87" y="60"/>
                  </a:lnTo>
                  <a:lnTo>
                    <a:pt x="100" y="41"/>
                  </a:lnTo>
                  <a:lnTo>
                    <a:pt x="117" y="23"/>
                  </a:lnTo>
                  <a:lnTo>
                    <a:pt x="142" y="92"/>
                  </a:lnTo>
                  <a:lnTo>
                    <a:pt x="133" y="101"/>
                  </a:lnTo>
                  <a:lnTo>
                    <a:pt x="121" y="120"/>
                  </a:lnTo>
                  <a:lnTo>
                    <a:pt x="100" y="143"/>
                  </a:lnTo>
                  <a:lnTo>
                    <a:pt x="83" y="166"/>
                  </a:lnTo>
                  <a:lnTo>
                    <a:pt x="58" y="175"/>
                  </a:lnTo>
                  <a:lnTo>
                    <a:pt x="33" y="171"/>
                  </a:lnTo>
                  <a:lnTo>
                    <a:pt x="25" y="152"/>
                  </a:lnTo>
                  <a:lnTo>
                    <a:pt x="12" y="134"/>
                  </a:lnTo>
                  <a:lnTo>
                    <a:pt x="8" y="120"/>
                  </a:lnTo>
                  <a:lnTo>
                    <a:pt x="8" y="106"/>
                  </a:lnTo>
                  <a:lnTo>
                    <a:pt x="0" y="88"/>
                  </a:lnTo>
                  <a:lnTo>
                    <a:pt x="0" y="74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69" name="WordArt 72"/>
          <p:cNvSpPr>
            <a:spLocks noChangeArrowheads="1" noChangeShapeType="1" noTextEdit="1"/>
          </p:cNvSpPr>
          <p:nvPr/>
        </p:nvSpPr>
        <p:spPr bwMode="auto">
          <a:xfrm>
            <a:off x="3902100" y="2627471"/>
            <a:ext cx="1544567" cy="10626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ный</a:t>
            </a:r>
          </a:p>
        </p:txBody>
      </p:sp>
      <p:sp>
        <p:nvSpPr>
          <p:cNvPr id="70" name="AutoShape 73"/>
          <p:cNvSpPr>
            <a:spLocks noChangeArrowheads="1"/>
          </p:cNvSpPr>
          <p:nvPr/>
        </p:nvSpPr>
        <p:spPr bwMode="auto">
          <a:xfrm>
            <a:off x="891639" y="5085183"/>
            <a:ext cx="3010461" cy="1308315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1" name="AutoShape 77"/>
          <p:cNvSpPr>
            <a:spLocks noChangeArrowheads="1"/>
          </p:cNvSpPr>
          <p:nvPr/>
        </p:nvSpPr>
        <p:spPr bwMode="auto">
          <a:xfrm rot="6616276">
            <a:off x="3164100" y="5616018"/>
            <a:ext cx="630776" cy="251945"/>
          </a:xfrm>
          <a:custGeom>
            <a:avLst/>
            <a:gdLst>
              <a:gd name="T0" fmla="*/ 435423053 w 21600"/>
              <a:gd name="T1" fmla="*/ 0 h 21600"/>
              <a:gd name="T2" fmla="*/ 435423053 w 21600"/>
              <a:gd name="T3" fmla="*/ 36342104 h 21600"/>
              <a:gd name="T4" fmla="*/ 93181413 w 21600"/>
              <a:gd name="T5" fmla="*/ 64565714 h 21600"/>
              <a:gd name="T6" fmla="*/ 621785909 w 21600"/>
              <a:gd name="T7" fmla="*/ 18171160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2" name="Freeform 74"/>
          <p:cNvSpPr>
            <a:spLocks/>
          </p:cNvSpPr>
          <p:nvPr/>
        </p:nvSpPr>
        <p:spPr bwMode="auto">
          <a:xfrm>
            <a:off x="3077175" y="6081490"/>
            <a:ext cx="119062" cy="309563"/>
          </a:xfrm>
          <a:custGeom>
            <a:avLst/>
            <a:gdLst>
              <a:gd name="T0" fmla="*/ 2147483647 w 75"/>
              <a:gd name="T1" fmla="*/ 0 h 195"/>
              <a:gd name="T2" fmla="*/ 0 w 75"/>
              <a:gd name="T3" fmla="*/ 2147483647 h 195"/>
              <a:gd name="T4" fmla="*/ 2147483647 w 75"/>
              <a:gd name="T5" fmla="*/ 2147483647 h 19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5" h="195">
                <a:moveTo>
                  <a:pt x="75" y="0"/>
                </a:moveTo>
                <a:cubicBezTo>
                  <a:pt x="9" y="23"/>
                  <a:pt x="22" y="33"/>
                  <a:pt x="0" y="93"/>
                </a:cubicBezTo>
                <a:cubicBezTo>
                  <a:pt x="10" y="189"/>
                  <a:pt x="10" y="155"/>
                  <a:pt x="10" y="195"/>
                </a:cubicBezTo>
              </a:path>
            </a:pathLst>
          </a:custGeom>
          <a:noFill/>
          <a:ln w="381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21219" y="3402996"/>
            <a:ext cx="4896544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marR="914400" algn="r">
              <a:spcAft>
                <a:spcPts val="600"/>
              </a:spcAft>
            </a:pPr>
            <a:r>
              <a:rPr lang="ru-RU" sz="2400" b="1" dirty="0">
                <a:solidFill>
                  <a:srgbClr val="C00000"/>
                </a:solidFill>
                <a:latin typeface="Franklin Gothic Book" pitchFamily="34" charset="0"/>
                <a:ea typeface="Times New Roman"/>
              </a:rPr>
              <a:t> </a:t>
            </a:r>
            <a:r>
              <a:rPr lang="ru-RU" sz="2400" b="1" dirty="0">
                <a:solidFill>
                  <a:srgbClr val="A81882"/>
                </a:solidFill>
                <a:latin typeface="Franklin Gothic Book" pitchFamily="34" charset="0"/>
              </a:rPr>
              <a:t>«Я думаю, что никогда, до настоящего времени, мы не жили в такой геометрический период. Всё вокруг – геометрия»  </a:t>
            </a:r>
          </a:p>
          <a:p>
            <a:pPr marL="914400" marR="914400" algn="r">
              <a:spcAft>
                <a:spcPts val="600"/>
              </a:spcAft>
            </a:pPr>
            <a:r>
              <a:rPr lang="ru-RU" sz="2400" b="1" dirty="0">
                <a:solidFill>
                  <a:srgbClr val="A81882"/>
                </a:solidFill>
                <a:latin typeface="Franklin Gothic Book" pitchFamily="34" charset="0"/>
              </a:rPr>
              <a:t>Ле Корбюзье. </a:t>
            </a:r>
            <a:endParaRPr lang="ru-RU" sz="2400" dirty="0">
              <a:solidFill>
                <a:srgbClr val="A81882"/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74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69" grpId="0"/>
      <p:bldP spid="70" grpId="0" animBg="1"/>
      <p:bldP spid="71" grpId="0" animBg="1"/>
      <p:bldP spid="7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178" y="116632"/>
            <a:ext cx="7772400" cy="744112"/>
          </a:xfrm>
        </p:spPr>
        <p:txBody>
          <a:bodyPr/>
          <a:lstStyle/>
          <a:p>
            <a:pPr algn="ctr"/>
            <a:r>
              <a:rPr lang="ru-RU" sz="3600" u="sng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Решение задач.</a:t>
            </a:r>
            <a:endParaRPr lang="ru-RU" sz="3600" u="sng" dirty="0">
              <a:solidFill>
                <a:schemeClr val="accent5">
                  <a:lumMod val="50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861204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ru-RU" sz="2400" dirty="0" smtClean="0">
                <a:solidFill>
                  <a:schemeClr val="tx2"/>
                </a:solidFill>
                <a:latin typeface="Franklin Gothic Book" pitchFamily="34" charset="0"/>
              </a:rPr>
              <a:t>1. Найдите </a:t>
            </a:r>
            <a:r>
              <a:rPr lang="ru-RU" sz="2400" dirty="0">
                <a:solidFill>
                  <a:schemeClr val="tx2"/>
                </a:solidFill>
                <a:latin typeface="Franklin Gothic Book" pitchFamily="34" charset="0"/>
              </a:rPr>
              <a:t>неизвестную величину, </a:t>
            </a:r>
            <a:r>
              <a:rPr lang="ru-RU" sz="2400" dirty="0" smtClean="0">
                <a:solidFill>
                  <a:schemeClr val="tx2"/>
                </a:solidFill>
                <a:latin typeface="Franklin Gothic Book" pitchFamily="34" charset="0"/>
              </a:rPr>
              <a:t>используя </a:t>
            </a:r>
            <a:r>
              <a:rPr lang="ru-RU" sz="2400" dirty="0">
                <a:solidFill>
                  <a:schemeClr val="tx2"/>
                </a:solidFill>
                <a:latin typeface="Franklin Gothic Book" pitchFamily="34" charset="0"/>
              </a:rPr>
              <a:t>данные на рисунке:</a:t>
            </a: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607" y="1413330"/>
            <a:ext cx="6985541" cy="3824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3487" y="5517231"/>
            <a:ext cx="8856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Franklin Gothic Book" pitchFamily="34" charset="0"/>
                <a:hlinkClick r:id="rId3"/>
              </a:rPr>
              <a:t>2. Выполнение </a:t>
            </a:r>
            <a:r>
              <a:rPr lang="ru-RU" sz="2400" b="1" dirty="0">
                <a:solidFill>
                  <a:schemeClr val="tx2"/>
                </a:solidFill>
                <a:latin typeface="Franklin Gothic Book" pitchFamily="34" charset="0"/>
                <a:hlinkClick r:id="rId3"/>
              </a:rPr>
              <a:t>заданий учащимися</a:t>
            </a:r>
            <a:r>
              <a:rPr lang="ru-RU" sz="2400" b="1" dirty="0" smtClean="0">
                <a:solidFill>
                  <a:schemeClr val="tx2"/>
                </a:solidFill>
                <a:latin typeface="Franklin Gothic Book" pitchFamily="34" charset="0"/>
                <a:hlinkClick r:id="rId3"/>
              </a:rPr>
              <a:t>.</a:t>
            </a:r>
            <a:endParaRPr lang="ru-RU" sz="2400" b="1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8017" y="5978896"/>
            <a:ext cx="90029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Franklin Gothic Book" pitchFamily="34" charset="0"/>
                <a:hlinkClick r:id="rId4"/>
              </a:rPr>
              <a:t>3. Самостоятельное выполнение заданий под контролем учителя.</a:t>
            </a:r>
            <a:endParaRPr lang="ru-RU" sz="2400" b="1" dirty="0">
              <a:solidFill>
                <a:schemeClr val="tx2"/>
              </a:solidFill>
              <a:latin typeface="Franklin Gothic Book" pitchFamily="34" charset="0"/>
            </a:endParaRPr>
          </a:p>
          <a:p>
            <a:endParaRPr lang="ru-RU" sz="2400" dirty="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83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636680"/>
          </a:xfrm>
        </p:spPr>
        <p:txBody>
          <a:bodyPr>
            <a:noAutofit/>
          </a:bodyPr>
          <a:lstStyle/>
          <a:p>
            <a:pPr algn="ctr"/>
            <a:r>
              <a:rPr lang="ru-RU" sz="4000" b="1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Рефлексия.</a:t>
            </a:r>
            <a:endParaRPr lang="ru-RU" sz="4000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96752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0000FF"/>
                </a:solidFill>
                <a:latin typeface="Franklin Gothic Book" pitchFamily="34" charset="0"/>
              </a:rPr>
              <a:t>Найди ошибку в формулировках: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3740" y="1700808"/>
            <a:ext cx="84787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tx2"/>
                </a:solidFill>
                <a:latin typeface="Franklin Gothic Book" pitchFamily="34" charset="0"/>
              </a:rPr>
              <a:t>1. Вписанным называется угол, вершина которого лежит на окружности.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2630" y="2546337"/>
            <a:ext cx="8262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</a:rPr>
              <a:t> </a:t>
            </a:r>
            <a:r>
              <a:rPr lang="ru-RU" sz="2400" b="1" dirty="0">
                <a:solidFill>
                  <a:schemeClr val="tx2"/>
                </a:solidFill>
                <a:latin typeface="Franklin Gothic Book" pitchFamily="34" charset="0"/>
              </a:rPr>
              <a:t>2. Вписанный угол измеряется величиной дуги, на которую он опирается.</a:t>
            </a:r>
            <a:endParaRPr lang="ru-RU" sz="2400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8449" y="3789040"/>
            <a:ext cx="7622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0000FF"/>
                </a:solidFill>
                <a:latin typeface="Franklin Gothic Book" pitchFamily="34" charset="0"/>
              </a:rPr>
              <a:t>Закончи фразу: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1920" y="4510976"/>
            <a:ext cx="7902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tx2"/>
                </a:solidFill>
                <a:latin typeface="Franklin Gothic Book" pitchFamily="34" charset="0"/>
              </a:rPr>
              <a:t>1. Вписанные углы равны, если…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85926" y="5085184"/>
            <a:ext cx="7902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tx2"/>
                </a:solidFill>
                <a:latin typeface="Franklin Gothic Book" pitchFamily="34" charset="0"/>
              </a:rPr>
              <a:t> 2</a:t>
            </a:r>
            <a:r>
              <a:rPr lang="ru-RU" sz="2400" b="1" dirty="0">
                <a:solidFill>
                  <a:schemeClr val="tx2"/>
                </a:solidFill>
                <a:latin typeface="Franklin Gothic Book" pitchFamily="34" charset="0"/>
              </a:rPr>
              <a:t>. Вписанный угол прямой, если…</a:t>
            </a:r>
          </a:p>
        </p:txBody>
      </p:sp>
    </p:spTree>
    <p:extLst>
      <p:ext uri="{BB962C8B-B14F-4D97-AF65-F5344CB8AC3E}">
        <p14:creationId xmlns:p14="http://schemas.microsoft.com/office/powerpoint/2010/main" val="130757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851648" cy="72008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2"/>
                </a:solidFill>
                <a:latin typeface="Franklin Gothic Book" pitchFamily="34" charset="0"/>
              </a:rPr>
              <a:t>Домашнее задание.</a:t>
            </a:r>
            <a:endParaRPr lang="ru-RU" sz="4000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424936" cy="482453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ru-RU" sz="3200" b="1" dirty="0">
                <a:solidFill>
                  <a:schemeClr val="tx2"/>
                </a:solidFill>
                <a:latin typeface="Franklin Gothic Book" pitchFamily="34" charset="0"/>
              </a:rPr>
              <a:t>п. 71; вопросы 11-13 (стр.187), № 657, </a:t>
            </a:r>
            <a:r>
              <a:rPr lang="ru-RU" sz="3200" b="1" dirty="0" smtClean="0">
                <a:solidFill>
                  <a:schemeClr val="tx2"/>
                </a:solidFill>
                <a:latin typeface="Franklin Gothic Book" pitchFamily="34" charset="0"/>
              </a:rPr>
              <a:t>№656(в, г).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tx2"/>
                </a:solidFill>
                <a:latin typeface="Franklin Gothic Book" pitchFamily="34" charset="0"/>
              </a:rPr>
              <a:t>11</a:t>
            </a:r>
            <a:r>
              <a:rPr lang="ru-RU" sz="3200" b="1" dirty="0">
                <a:solidFill>
                  <a:schemeClr val="tx2"/>
                </a:solidFill>
                <a:latin typeface="Franklin Gothic Book" pitchFamily="34" charset="0"/>
              </a:rPr>
              <a:t>. Какой угол называется вписанным? Сформулируйте и докажите теорему о вписанном </a:t>
            </a:r>
            <a:r>
              <a:rPr lang="ru-RU" sz="3200" b="1" dirty="0" smtClean="0">
                <a:solidFill>
                  <a:schemeClr val="tx2"/>
                </a:solidFill>
                <a:latin typeface="Franklin Gothic Book" pitchFamily="34" charset="0"/>
              </a:rPr>
              <a:t>угле.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tx2"/>
                </a:solidFill>
                <a:latin typeface="Franklin Gothic Book" pitchFamily="34" charset="0"/>
              </a:rPr>
              <a:t>12</a:t>
            </a:r>
            <a:r>
              <a:rPr lang="ru-RU" sz="3200" b="1" dirty="0">
                <a:solidFill>
                  <a:schemeClr val="tx2"/>
                </a:solidFill>
                <a:latin typeface="Franklin Gothic Book" pitchFamily="34" charset="0"/>
              </a:rPr>
              <a:t>. Докажите, что вписанные углы, опирающиеся на одну и ту же дугу, </a:t>
            </a:r>
            <a:r>
              <a:rPr lang="ru-RU" sz="3200" b="1" dirty="0" smtClean="0">
                <a:solidFill>
                  <a:schemeClr val="tx2"/>
                </a:solidFill>
                <a:latin typeface="Franklin Gothic Book" pitchFamily="34" charset="0"/>
              </a:rPr>
              <a:t>равны.</a:t>
            </a:r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tx2"/>
                </a:solidFill>
                <a:latin typeface="Franklin Gothic Book" pitchFamily="34" charset="0"/>
              </a:rPr>
              <a:t>13</a:t>
            </a:r>
            <a:r>
              <a:rPr lang="ru-RU" sz="3200" b="1" dirty="0">
                <a:solidFill>
                  <a:schemeClr val="tx2"/>
                </a:solidFill>
                <a:latin typeface="Franklin Gothic Book" pitchFamily="34" charset="0"/>
              </a:rPr>
              <a:t>. Докажите, что вписанный угол, опирающийся на полуокружность, прямой.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3200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8316416" y="6381328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63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370" y="1192252"/>
            <a:ext cx="37208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solidFill>
                  <a:schemeClr val="tx2"/>
                </a:solidFill>
                <a:latin typeface="Franklin Gothic Book" pitchFamily="34" charset="0"/>
              </a:rPr>
              <a:t>1). </a:t>
            </a:r>
            <a:r>
              <a:rPr lang="ru-RU" sz="2000" dirty="0">
                <a:solidFill>
                  <a:schemeClr val="tx2"/>
                </a:solidFill>
                <a:latin typeface="Franklin Gothic Book" pitchFamily="34" charset="0"/>
              </a:rPr>
              <a:t>По рисунку </a:t>
            </a:r>
            <a:r>
              <a:rPr lang="ru-RU" sz="2000" dirty="0" smtClean="0">
                <a:solidFill>
                  <a:schemeClr val="tx2"/>
                </a:solidFill>
                <a:latin typeface="Franklin Gothic Book" pitchFamily="34" charset="0"/>
              </a:rPr>
              <a:t>найти </a:t>
            </a:r>
            <a:r>
              <a:rPr lang="ru-RU" sz="2000" dirty="0">
                <a:solidFill>
                  <a:schemeClr val="tx2"/>
                </a:solidFill>
                <a:latin typeface="Franklin Gothic Book" pitchFamily="34" charset="0"/>
              </a:rPr>
              <a:t>величину х</a:t>
            </a:r>
          </a:p>
        </p:txBody>
      </p: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445708" y="1907833"/>
            <a:ext cx="3766252" cy="4280452"/>
            <a:chOff x="431" y="1303"/>
            <a:chExt cx="1860" cy="1945"/>
          </a:xfrm>
        </p:grpSpPr>
        <p:sp>
          <p:nvSpPr>
            <p:cNvPr id="6" name="Oval 42"/>
            <p:cNvSpPr>
              <a:spLocks noChangeArrowheads="1"/>
            </p:cNvSpPr>
            <p:nvPr/>
          </p:nvSpPr>
          <p:spPr bwMode="auto">
            <a:xfrm>
              <a:off x="431" y="1525"/>
              <a:ext cx="1860" cy="1723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7" name="Line 43"/>
            <p:cNvSpPr>
              <a:spLocks noChangeShapeType="1"/>
            </p:cNvSpPr>
            <p:nvPr/>
          </p:nvSpPr>
          <p:spPr bwMode="auto">
            <a:xfrm flipH="1">
              <a:off x="884" y="2387"/>
              <a:ext cx="499" cy="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8" name="Line 44"/>
            <p:cNvSpPr>
              <a:spLocks noChangeShapeType="1"/>
            </p:cNvSpPr>
            <p:nvPr/>
          </p:nvSpPr>
          <p:spPr bwMode="auto">
            <a:xfrm>
              <a:off x="1383" y="2387"/>
              <a:ext cx="590" cy="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9" name="Text Box 45"/>
            <p:cNvSpPr txBox="1">
              <a:spLocks noChangeArrowheads="1"/>
            </p:cNvSpPr>
            <p:nvPr/>
          </p:nvSpPr>
          <p:spPr bwMode="auto">
            <a:xfrm>
              <a:off x="1291" y="2478"/>
              <a:ext cx="27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rgbClr val="FF0000"/>
                  </a:solidFill>
                </a:rPr>
                <a:t>х</a:t>
              </a:r>
            </a:p>
          </p:txBody>
        </p:sp>
        <p:sp>
          <p:nvSpPr>
            <p:cNvPr id="10" name="Text Box 46"/>
            <p:cNvSpPr txBox="1">
              <a:spLocks noChangeArrowheads="1"/>
            </p:cNvSpPr>
            <p:nvPr/>
          </p:nvSpPr>
          <p:spPr bwMode="auto">
            <a:xfrm>
              <a:off x="1019" y="1303"/>
              <a:ext cx="8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dirty="0"/>
                <a:t>216</a:t>
              </a:r>
              <a:r>
                <a:rPr lang="en-US" dirty="0">
                  <a:cs typeface="Arial" charset="0"/>
                </a:rPr>
                <a:t>°</a:t>
              </a: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4483431" y="1192252"/>
            <a:ext cx="4335557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tx2"/>
                </a:solidFill>
                <a:latin typeface="Franklin Gothic Book" pitchFamily="34" charset="0"/>
              </a:rPr>
              <a:t>2</a:t>
            </a:r>
            <a:r>
              <a:rPr lang="ru-RU" sz="2000" dirty="0" smtClean="0">
                <a:solidFill>
                  <a:schemeClr val="tx2"/>
                </a:solidFill>
                <a:latin typeface="Franklin Gothic Book" pitchFamily="34" charset="0"/>
              </a:rPr>
              <a:t>). </a:t>
            </a:r>
            <a:r>
              <a:rPr lang="ru-RU" sz="2000" dirty="0">
                <a:solidFill>
                  <a:schemeClr val="tx2"/>
                </a:solidFill>
                <a:latin typeface="Franklin Gothic Book" pitchFamily="34" charset="0"/>
              </a:rPr>
              <a:t>По рисунку </a:t>
            </a:r>
            <a:r>
              <a:rPr lang="ru-RU" sz="2000" dirty="0" smtClean="0">
                <a:solidFill>
                  <a:schemeClr val="tx2"/>
                </a:solidFill>
                <a:latin typeface="Franklin Gothic Book" pitchFamily="34" charset="0"/>
              </a:rPr>
              <a:t>найти </a:t>
            </a:r>
            <a:r>
              <a:rPr lang="ru-RU" sz="2000" dirty="0">
                <a:solidFill>
                  <a:schemeClr val="tx2"/>
                </a:solidFill>
                <a:latin typeface="Franklin Gothic Book" pitchFamily="34" charset="0"/>
              </a:rPr>
              <a:t>величину   внешнего угла</a:t>
            </a:r>
            <a:r>
              <a:rPr lang="ru-RU" sz="2000" dirty="0" smtClean="0">
                <a:solidFill>
                  <a:schemeClr val="tx2"/>
                </a:solidFill>
                <a:latin typeface="Franklin Gothic Book" pitchFamily="34" charset="0"/>
              </a:rPr>
              <a:t>.</a:t>
            </a:r>
            <a:r>
              <a:rPr lang="ru-RU" sz="2000" dirty="0">
                <a:solidFill>
                  <a:schemeClr val="tx2"/>
                </a:solidFill>
                <a:latin typeface="Franklin Gothic Book" pitchFamily="34" charset="0"/>
              </a:rPr>
              <a:t> Сравнить величину внешнего угла и угла при основании.</a:t>
            </a:r>
          </a:p>
          <a:p>
            <a:pPr>
              <a:spcBef>
                <a:spcPct val="50000"/>
              </a:spcBef>
            </a:pPr>
            <a:endParaRPr lang="ru-RU" dirty="0"/>
          </a:p>
        </p:txBody>
      </p:sp>
      <p:grpSp>
        <p:nvGrpSpPr>
          <p:cNvPr id="12" name="Group 60"/>
          <p:cNvGrpSpPr>
            <a:grpSpLocks/>
          </p:cNvGrpSpPr>
          <p:nvPr/>
        </p:nvGrpSpPr>
        <p:grpSpPr bwMode="auto">
          <a:xfrm>
            <a:off x="5436096" y="2513179"/>
            <a:ext cx="3109458" cy="3580123"/>
            <a:chOff x="3016" y="1434"/>
            <a:chExt cx="1542" cy="1679"/>
          </a:xfrm>
        </p:grpSpPr>
        <p:sp>
          <p:nvSpPr>
            <p:cNvPr id="14" name="Line 49"/>
            <p:cNvSpPr>
              <a:spLocks noChangeShapeType="1"/>
            </p:cNvSpPr>
            <p:nvPr/>
          </p:nvSpPr>
          <p:spPr bwMode="auto">
            <a:xfrm flipH="1">
              <a:off x="3016" y="1434"/>
              <a:ext cx="1134" cy="16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15" name="Line 50"/>
            <p:cNvSpPr>
              <a:spLocks noChangeShapeType="1"/>
            </p:cNvSpPr>
            <p:nvPr/>
          </p:nvSpPr>
          <p:spPr bwMode="auto">
            <a:xfrm>
              <a:off x="3742" y="2024"/>
              <a:ext cx="680" cy="10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16" name="Line 51"/>
            <p:cNvSpPr>
              <a:spLocks noChangeShapeType="1"/>
            </p:cNvSpPr>
            <p:nvPr/>
          </p:nvSpPr>
          <p:spPr bwMode="auto">
            <a:xfrm flipH="1">
              <a:off x="3016" y="3113"/>
              <a:ext cx="14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17" name="Text Box 52"/>
            <p:cNvSpPr txBox="1">
              <a:spLocks noChangeArrowheads="1"/>
            </p:cNvSpPr>
            <p:nvPr/>
          </p:nvSpPr>
          <p:spPr bwMode="auto">
            <a:xfrm>
              <a:off x="4014" y="2882"/>
              <a:ext cx="5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dirty="0"/>
                <a:t>33</a:t>
              </a:r>
              <a:r>
                <a:rPr lang="en-US" dirty="0">
                  <a:cs typeface="Arial" charset="0"/>
                </a:rPr>
                <a:t>°</a:t>
              </a:r>
            </a:p>
          </p:txBody>
        </p:sp>
        <p:sp>
          <p:nvSpPr>
            <p:cNvPr id="18" name="Line 57"/>
            <p:cNvSpPr>
              <a:spLocks noChangeShapeType="1"/>
            </p:cNvSpPr>
            <p:nvPr/>
          </p:nvSpPr>
          <p:spPr bwMode="auto">
            <a:xfrm>
              <a:off x="3334" y="2432"/>
              <a:ext cx="136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  <p:sp>
          <p:nvSpPr>
            <p:cNvPr id="19" name="Line 58"/>
            <p:cNvSpPr>
              <a:spLocks noChangeShapeType="1"/>
            </p:cNvSpPr>
            <p:nvPr/>
          </p:nvSpPr>
          <p:spPr bwMode="auto">
            <a:xfrm flipH="1">
              <a:off x="3923" y="2432"/>
              <a:ext cx="182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2887518" y="107340"/>
            <a:ext cx="33039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u="sng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Актуализация.</a:t>
            </a:r>
            <a:endParaRPr lang="ru-RU" sz="4000" b="1" u="sng" dirty="0">
              <a:solidFill>
                <a:schemeClr val="accent5">
                  <a:lumMod val="50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28834" y="3933056"/>
            <a:ext cx="493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002933" y="585071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618348" y="5783100"/>
            <a:ext cx="941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034202" y="584702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8298882" y="59086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511904" y="3469650"/>
            <a:ext cx="776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722818" y="254456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461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4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3" grpId="0"/>
      <p:bldP spid="20" grpId="0"/>
      <p:bldP spid="21" grpId="0" build="allAtOnce"/>
      <p:bldP spid="2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35280" cy="56467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Franklin Gothic Book" pitchFamily="34" charset="0"/>
              </a:rPr>
              <a:t>Чем похожи и чем отличаются углы АОВ и АСВ?</a:t>
            </a:r>
            <a:endParaRPr lang="ru-RU" sz="3200" b="1" dirty="0">
              <a:latin typeface="Franklin Gothic Book" pitchFamily="34" charset="0"/>
            </a:endParaRPr>
          </a:p>
        </p:txBody>
      </p:sp>
      <p:pic>
        <p:nvPicPr>
          <p:cNvPr id="7" name="Picture 4" descr="цен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20925"/>
            <a:ext cx="3238500" cy="343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Вписан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708994"/>
            <a:ext cx="3297237" cy="385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81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28625" y="198468"/>
            <a:ext cx="8229600" cy="1069945"/>
          </a:xfrm>
        </p:spPr>
        <p:txBody>
          <a:bodyPr>
            <a:noAutofit/>
          </a:bodyPr>
          <a:lstStyle/>
          <a:p>
            <a:pPr algn="ctr"/>
            <a:r>
              <a:rPr lang="ru-RU" sz="4000" b="1" u="sng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  <a:cs typeface="Times New Roman" pitchFamily="18" charset="0"/>
              </a:rPr>
              <a:t>Введение определения вписанного угла. </a:t>
            </a:r>
            <a:endParaRPr lang="ru-RU" sz="4000" b="1" dirty="0" smtClean="0">
              <a:solidFill>
                <a:schemeClr val="accent5">
                  <a:lumMod val="50000"/>
                </a:schemeClr>
              </a:solidFill>
              <a:latin typeface="Mistral" pitchFamily="66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85750" y="1428750"/>
            <a:ext cx="4214813" cy="42148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/>
          </a:p>
        </p:txBody>
      </p:sp>
      <p:sp>
        <p:nvSpPr>
          <p:cNvPr id="5" name="Овал 4"/>
          <p:cNvSpPr/>
          <p:nvPr/>
        </p:nvSpPr>
        <p:spPr>
          <a:xfrm>
            <a:off x="2357438" y="3500438"/>
            <a:ext cx="71437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57438" y="3357563"/>
            <a:ext cx="4810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7" name="Овал 6"/>
          <p:cNvSpPr/>
          <p:nvPr/>
        </p:nvSpPr>
        <p:spPr>
          <a:xfrm flipV="1">
            <a:off x="2357438" y="1357313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151527" y="1268413"/>
            <a:ext cx="47577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2800" dirty="0">
                <a:solidFill>
                  <a:srgbClr val="006600"/>
                </a:solidFill>
                <a:latin typeface="Franklin Gothic Book" pitchFamily="34" charset="0"/>
                <a:cs typeface="Times New Roman" pitchFamily="18" charset="0"/>
              </a:rPr>
              <a:t>Угол называется </a:t>
            </a:r>
            <a:r>
              <a:rPr lang="ru-RU" sz="2800" b="1" dirty="0">
                <a:solidFill>
                  <a:srgbClr val="006600"/>
                </a:solidFill>
                <a:latin typeface="Franklin Gothic Book" pitchFamily="34" charset="0"/>
                <a:cs typeface="Times New Roman" pitchFamily="18" charset="0"/>
              </a:rPr>
              <a:t>вписанным</a:t>
            </a:r>
            <a:r>
              <a:rPr lang="ru-RU" sz="2800" dirty="0">
                <a:solidFill>
                  <a:srgbClr val="006600"/>
                </a:solidFill>
                <a:latin typeface="Franklin Gothic Book" pitchFamily="34" charset="0"/>
                <a:cs typeface="Times New Roman" pitchFamily="18" charset="0"/>
              </a:rPr>
              <a:t> </a:t>
            </a:r>
          </a:p>
          <a:p>
            <a:r>
              <a:rPr lang="ru-RU" sz="2800" dirty="0">
                <a:solidFill>
                  <a:srgbClr val="006600"/>
                </a:solidFill>
                <a:latin typeface="Franklin Gothic Book" pitchFamily="34" charset="0"/>
                <a:cs typeface="Times New Roman" pitchFamily="18" charset="0"/>
              </a:rPr>
              <a:t>если: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00563" y="2286000"/>
            <a:ext cx="48577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2800" dirty="0">
                <a:latin typeface="Franklin Gothic Book" pitchFamily="34" charset="0"/>
                <a:cs typeface="Times New Roman" pitchFamily="18" charset="0"/>
              </a:rPr>
              <a:t>1) вершина лежит на окружности;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214563" y="785813"/>
            <a:ext cx="4587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00563" y="3214688"/>
            <a:ext cx="48577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2800" dirty="0">
                <a:latin typeface="Franklin Gothic Book" pitchFamily="34" charset="0"/>
                <a:cs typeface="Times New Roman" pitchFamily="18" charset="0"/>
              </a:rPr>
              <a:t>2) стороны угла пересекают окружность.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642938" y="1428750"/>
            <a:ext cx="1785937" cy="43576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28625" y="4786313"/>
            <a:ext cx="481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1428750" y="2428875"/>
            <a:ext cx="4286250" cy="2286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143375" y="4357688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20" name="Дуга 19"/>
          <p:cNvSpPr/>
          <p:nvPr/>
        </p:nvSpPr>
        <p:spPr>
          <a:xfrm rot="5044233">
            <a:off x="1687513" y="684213"/>
            <a:ext cx="1414462" cy="1795462"/>
          </a:xfrm>
          <a:prstGeom prst="arc">
            <a:avLst>
              <a:gd name="adj1" fmla="val 19743791"/>
              <a:gd name="adj2" fmla="val 187500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4716463" y="4508500"/>
            <a:ext cx="41036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dirty="0"/>
              <a:t>       </a:t>
            </a:r>
            <a:r>
              <a:rPr lang="ru-RU" sz="2400" dirty="0">
                <a:latin typeface="Franklin Gothic Book" pitchFamily="34" charset="0"/>
                <a:sym typeface="Symbol" pitchFamily="18" charset="2"/>
              </a:rPr>
              <a:t></a:t>
            </a:r>
            <a:r>
              <a:rPr lang="ru-RU" sz="2400" dirty="0">
                <a:solidFill>
                  <a:srgbClr val="006600"/>
                </a:solidFill>
                <a:latin typeface="Franklin Gothic Book" pitchFamily="34" charset="0"/>
              </a:rPr>
              <a:t>АВС - вписанный   ,</a:t>
            </a:r>
          </a:p>
          <a:p>
            <a:r>
              <a:rPr lang="ru-RU" sz="2400" dirty="0">
                <a:solidFill>
                  <a:srgbClr val="006600"/>
                </a:solidFill>
                <a:latin typeface="Franklin Gothic Book" pitchFamily="34" charset="0"/>
              </a:rPr>
              <a:t>опирается на дугу </a:t>
            </a:r>
            <a:r>
              <a:rPr lang="ru-RU" sz="2400" dirty="0">
                <a:solidFill>
                  <a:srgbClr val="006600"/>
                </a:solidFill>
                <a:latin typeface="Franklin Gothic Book" pitchFamily="34" charset="0"/>
                <a:sym typeface="Symbol" pitchFamily="18" charset="2"/>
              </a:rPr>
              <a:t></a:t>
            </a:r>
            <a:r>
              <a:rPr lang="ru-RU" sz="2400" dirty="0">
                <a:solidFill>
                  <a:srgbClr val="006600"/>
                </a:solidFill>
                <a:latin typeface="Franklin Gothic Book" pitchFamily="34" charset="0"/>
              </a:rPr>
              <a:t> АС</a:t>
            </a: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4427538" y="4365625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 dirty="0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351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4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  <p:bldP spid="7" grpId="0" animBg="1"/>
      <p:bldP spid="8" grpId="0"/>
      <p:bldP spid="9" grpId="0"/>
      <p:bldP spid="11" grpId="0"/>
      <p:bldP spid="12" grpId="0"/>
      <p:bldP spid="15" grpId="0"/>
      <p:bldP spid="19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Franklin Gothic Book" pitchFamily="34" charset="0"/>
                <a:cs typeface="Times New Roman" pitchFamily="18" charset="0"/>
              </a:rPr>
              <a:t>Какие из углов, изображенных на рисунке, являются вписанными? </a:t>
            </a:r>
            <a:endParaRPr lang="ru-RU" sz="3200" b="1" dirty="0">
              <a:latin typeface="Franklin Gothic Book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313" y="1285875"/>
          <a:ext cx="8643936" cy="5072064"/>
        </p:xfrm>
        <a:graphic>
          <a:graphicData uri="http://schemas.openxmlformats.org/drawingml/2006/table">
            <a:tbl>
              <a:tblPr firstRow="1" bandRow="1"/>
              <a:tblGrid>
                <a:gridCol w="2881312"/>
                <a:gridCol w="2881312"/>
                <a:gridCol w="2881312"/>
              </a:tblGrid>
              <a:tr h="253603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ru-RU" sz="1800" dirty="0"/>
                    </a:p>
                  </a:txBody>
                  <a:tcPr marL="91439" marR="9143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ru-RU" sz="1800" dirty="0"/>
                    </a:p>
                  </a:txBody>
                  <a:tcPr marL="91439" marR="9143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ru-RU" sz="1800" dirty="0"/>
                    </a:p>
                  </a:txBody>
                  <a:tcPr marL="91439" marR="9143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3603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ru-RU" sz="1800" dirty="0"/>
                    </a:p>
                  </a:txBody>
                  <a:tcPr marL="91439" marR="9143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ru-RU" sz="1800" dirty="0"/>
                    </a:p>
                  </a:txBody>
                  <a:tcPr marL="91439" marR="9143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ru-RU" sz="1800" dirty="0"/>
                    </a:p>
                  </a:txBody>
                  <a:tcPr marL="91439" marR="91439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3429000" y="1428750"/>
            <a:ext cx="2286000" cy="2286000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286500" y="1428750"/>
            <a:ext cx="2286000" cy="2286000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00063" y="4000500"/>
            <a:ext cx="2286000" cy="2286000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429000" y="4000500"/>
            <a:ext cx="2143125" cy="2143125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286500" y="4000500"/>
            <a:ext cx="1714500" cy="1785938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470025" y="1574800"/>
            <a:ext cx="3571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357688" y="1571625"/>
            <a:ext cx="35718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250113" y="1563688"/>
            <a:ext cx="357187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428750" y="4143375"/>
            <a:ext cx="3571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286250" y="4071938"/>
            <a:ext cx="3571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929438" y="3929063"/>
            <a:ext cx="35718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4572000" y="1428750"/>
            <a:ext cx="1285875" cy="1285875"/>
          </a:xfrm>
          <a:prstGeom prst="line">
            <a:avLst/>
          </a:prstGeom>
          <a:noFill/>
          <a:ln w="254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143250" y="1857375"/>
            <a:ext cx="1857375" cy="1000125"/>
          </a:xfrm>
          <a:prstGeom prst="line">
            <a:avLst/>
          </a:prstGeom>
          <a:noFill/>
          <a:ln w="254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7322344" y="2107406"/>
            <a:ext cx="1285875" cy="1071563"/>
          </a:xfrm>
          <a:prstGeom prst="line">
            <a:avLst/>
          </a:prstGeom>
          <a:noFill/>
          <a:ln w="254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6250781" y="2393157"/>
            <a:ext cx="1571625" cy="785812"/>
          </a:xfrm>
          <a:prstGeom prst="line">
            <a:avLst/>
          </a:prstGeom>
          <a:noFill/>
          <a:ln w="254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</p:cxnSp>
      <p:cxnSp>
        <p:nvCxnSpPr>
          <p:cNvPr id="21" name="Прямая соединительная линия 20"/>
          <p:cNvCxnSpPr/>
          <p:nvPr/>
        </p:nvCxnSpPr>
        <p:spPr>
          <a:xfrm>
            <a:off x="714375" y="4000500"/>
            <a:ext cx="2143125" cy="1428750"/>
          </a:xfrm>
          <a:prstGeom prst="line">
            <a:avLst/>
          </a:prstGeom>
          <a:noFill/>
          <a:ln w="254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0" y="4714875"/>
            <a:ext cx="2357438" cy="928688"/>
          </a:xfrm>
          <a:prstGeom prst="line">
            <a:avLst/>
          </a:prstGeom>
          <a:noFill/>
          <a:ln w="254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3393282" y="4321969"/>
            <a:ext cx="2071687" cy="1285875"/>
          </a:xfrm>
          <a:prstGeom prst="line">
            <a:avLst/>
          </a:prstGeom>
          <a:noFill/>
          <a:ln w="254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4500563" y="6000750"/>
            <a:ext cx="571500" cy="285750"/>
          </a:xfrm>
          <a:prstGeom prst="line">
            <a:avLst/>
          </a:prstGeom>
          <a:noFill/>
          <a:ln w="254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7929563" y="4500563"/>
            <a:ext cx="785812" cy="785812"/>
          </a:xfrm>
          <a:prstGeom prst="line">
            <a:avLst/>
          </a:prstGeom>
          <a:noFill/>
          <a:ln w="254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</p:cxnSp>
      <p:cxnSp>
        <p:nvCxnSpPr>
          <p:cNvPr id="26" name="Прямая соединительная линия 25"/>
          <p:cNvCxnSpPr/>
          <p:nvPr/>
        </p:nvCxnSpPr>
        <p:spPr>
          <a:xfrm rot="16200000" flipV="1">
            <a:off x="7786687" y="5429251"/>
            <a:ext cx="785813" cy="500062"/>
          </a:xfrm>
          <a:prstGeom prst="line">
            <a:avLst/>
          </a:prstGeom>
          <a:noFill/>
          <a:ln w="254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</p:cxnSp>
      <p:sp>
        <p:nvSpPr>
          <p:cNvPr id="27" name="Овал 26"/>
          <p:cNvSpPr/>
          <p:nvPr/>
        </p:nvSpPr>
        <p:spPr>
          <a:xfrm>
            <a:off x="500063" y="1428750"/>
            <a:ext cx="2286000" cy="2286000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8" name="Прямая соединительная линия 27"/>
          <p:cNvCxnSpPr>
            <a:stCxn id="27" idx="0"/>
          </p:cNvCxnSpPr>
          <p:nvPr/>
        </p:nvCxnSpPr>
        <p:spPr>
          <a:xfrm rot="16200000" flipH="1">
            <a:off x="500063" y="2571750"/>
            <a:ext cx="2357438" cy="71437"/>
          </a:xfrm>
          <a:prstGeom prst="line">
            <a:avLst/>
          </a:prstGeom>
          <a:noFill/>
          <a:ln w="254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142875" y="2071688"/>
            <a:ext cx="2143125" cy="857250"/>
          </a:xfrm>
          <a:prstGeom prst="line">
            <a:avLst/>
          </a:prstGeom>
          <a:noFill/>
          <a:ln w="254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</p:cxnSp>
      <p:sp>
        <p:nvSpPr>
          <p:cNvPr id="30" name="Дуга 29"/>
          <p:cNvSpPr/>
          <p:nvPr/>
        </p:nvSpPr>
        <p:spPr>
          <a:xfrm rot="8764234">
            <a:off x="1176338" y="1358900"/>
            <a:ext cx="500062" cy="785813"/>
          </a:xfrm>
          <a:prstGeom prst="arc">
            <a:avLst>
              <a:gd name="adj1" fmla="val 15759583"/>
              <a:gd name="adj2" fmla="val 18519523"/>
            </a:avLst>
          </a:prstGeom>
          <a:noFill/>
          <a:ln w="254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Дуга 30"/>
          <p:cNvSpPr/>
          <p:nvPr/>
        </p:nvSpPr>
        <p:spPr>
          <a:xfrm rot="9462782">
            <a:off x="7050088" y="1612900"/>
            <a:ext cx="746125" cy="785813"/>
          </a:xfrm>
          <a:prstGeom prst="arc">
            <a:avLst>
              <a:gd name="adj1" fmla="val 15064541"/>
              <a:gd name="adj2" fmla="val 19342034"/>
            </a:avLst>
          </a:prstGeom>
          <a:noFill/>
          <a:ln w="254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Дуга 31"/>
          <p:cNvSpPr/>
          <p:nvPr/>
        </p:nvSpPr>
        <p:spPr>
          <a:xfrm rot="5921623">
            <a:off x="572294" y="3964781"/>
            <a:ext cx="746125" cy="785813"/>
          </a:xfrm>
          <a:prstGeom prst="arc">
            <a:avLst>
              <a:gd name="adj1" fmla="val 16146098"/>
              <a:gd name="adj2" fmla="val 20752021"/>
            </a:avLst>
          </a:prstGeom>
          <a:noFill/>
          <a:ln w="254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Дуга 32"/>
          <p:cNvSpPr/>
          <p:nvPr/>
        </p:nvSpPr>
        <p:spPr>
          <a:xfrm rot="16200000">
            <a:off x="4520406" y="5552282"/>
            <a:ext cx="746125" cy="785812"/>
          </a:xfrm>
          <a:prstGeom prst="arc">
            <a:avLst>
              <a:gd name="adj1" fmla="val 13447125"/>
              <a:gd name="adj2" fmla="val 20752021"/>
            </a:avLst>
          </a:prstGeom>
          <a:noFill/>
          <a:ln w="254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Дуга 33"/>
          <p:cNvSpPr/>
          <p:nvPr/>
        </p:nvSpPr>
        <p:spPr>
          <a:xfrm rot="3759109">
            <a:off x="7575550" y="4905375"/>
            <a:ext cx="747713" cy="785813"/>
          </a:xfrm>
          <a:prstGeom prst="arc">
            <a:avLst>
              <a:gd name="adj1" fmla="val 15064541"/>
              <a:gd name="adj2" fmla="val 21480644"/>
            </a:avLst>
          </a:prstGeom>
          <a:noFill/>
          <a:ln w="254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TextBox 54"/>
          <p:cNvSpPr txBox="1">
            <a:spLocks noChangeArrowheads="1"/>
          </p:cNvSpPr>
          <p:nvPr/>
        </p:nvSpPr>
        <p:spPr bwMode="auto">
          <a:xfrm>
            <a:off x="285750" y="3286125"/>
            <a:ext cx="463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а)</a:t>
            </a:r>
          </a:p>
        </p:txBody>
      </p:sp>
      <p:sp>
        <p:nvSpPr>
          <p:cNvPr id="36" name="TextBox 55"/>
          <p:cNvSpPr txBox="1">
            <a:spLocks noChangeArrowheads="1"/>
          </p:cNvSpPr>
          <p:nvPr/>
        </p:nvSpPr>
        <p:spPr bwMode="auto">
          <a:xfrm>
            <a:off x="3071813" y="3286125"/>
            <a:ext cx="4873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б)</a:t>
            </a:r>
          </a:p>
        </p:txBody>
      </p:sp>
      <p:sp>
        <p:nvSpPr>
          <p:cNvPr id="37" name="TextBox 56"/>
          <p:cNvSpPr txBox="1">
            <a:spLocks noChangeArrowheads="1"/>
          </p:cNvSpPr>
          <p:nvPr/>
        </p:nvSpPr>
        <p:spPr bwMode="auto">
          <a:xfrm>
            <a:off x="6072188" y="3214688"/>
            <a:ext cx="474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в)</a:t>
            </a:r>
          </a:p>
        </p:txBody>
      </p:sp>
      <p:sp>
        <p:nvSpPr>
          <p:cNvPr id="38" name="TextBox 57"/>
          <p:cNvSpPr txBox="1">
            <a:spLocks noChangeArrowheads="1"/>
          </p:cNvSpPr>
          <p:nvPr/>
        </p:nvSpPr>
        <p:spPr bwMode="auto">
          <a:xfrm>
            <a:off x="285750" y="5786438"/>
            <a:ext cx="463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г)</a:t>
            </a:r>
          </a:p>
        </p:txBody>
      </p:sp>
      <p:sp>
        <p:nvSpPr>
          <p:cNvPr id="39" name="TextBox 58"/>
          <p:cNvSpPr txBox="1">
            <a:spLocks noChangeArrowheads="1"/>
          </p:cNvSpPr>
          <p:nvPr/>
        </p:nvSpPr>
        <p:spPr bwMode="auto">
          <a:xfrm>
            <a:off x="3143250" y="5786438"/>
            <a:ext cx="487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д)</a:t>
            </a:r>
          </a:p>
        </p:txBody>
      </p:sp>
      <p:sp>
        <p:nvSpPr>
          <p:cNvPr id="40" name="TextBox 59"/>
          <p:cNvSpPr txBox="1">
            <a:spLocks noChangeArrowheads="1"/>
          </p:cNvSpPr>
          <p:nvPr/>
        </p:nvSpPr>
        <p:spPr bwMode="auto">
          <a:xfrm>
            <a:off x="6072188" y="5715000"/>
            <a:ext cx="463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е)</a:t>
            </a:r>
          </a:p>
        </p:txBody>
      </p:sp>
    </p:spTree>
    <p:extLst>
      <p:ext uri="{BB962C8B-B14F-4D97-AF65-F5344CB8AC3E}">
        <p14:creationId xmlns:p14="http://schemas.microsoft.com/office/powerpoint/2010/main" val="18157632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52400"/>
            <a:ext cx="8496944" cy="1332384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Franklin Gothic Book" pitchFamily="34" charset="0"/>
                <a:cs typeface="Times New Roman" pitchFamily="18" charset="0"/>
              </a:rPr>
              <a:t>Укажите изображенные на рисунке вписанные углы. </a:t>
            </a:r>
            <a:endParaRPr lang="ru-RU" sz="3200" dirty="0">
              <a:cs typeface="Times New Roman" pitchFamily="18" charset="0"/>
            </a:endParaRPr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3910794" y="2438400"/>
            <a:ext cx="3733800" cy="3657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rot="-31016">
            <a:off x="5410200" y="2436813"/>
            <a:ext cx="1979613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 dirty="0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rot="23766" flipH="1">
            <a:off x="989013" y="2438400"/>
            <a:ext cx="4495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 dirty="0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rot="-43709" flipH="1" flipV="1">
            <a:off x="990600" y="3733800"/>
            <a:ext cx="64008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 dirty="0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4419600" y="2438400"/>
            <a:ext cx="99060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 dirty="0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rot="21528390" flipV="1">
            <a:off x="4419600" y="2743200"/>
            <a:ext cx="2438400" cy="274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 dirty="0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rot="-154235">
            <a:off x="6858000" y="2744788"/>
            <a:ext cx="457200" cy="2436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 dirty="0"/>
          </a:p>
        </p:txBody>
      </p:sp>
      <p:sp>
        <p:nvSpPr>
          <p:cNvPr id="12300" name="WordArt 12"/>
          <p:cNvSpPr>
            <a:spLocks noChangeArrowheads="1" noChangeShapeType="1" noTextEdit="1"/>
          </p:cNvSpPr>
          <p:nvPr/>
        </p:nvSpPr>
        <p:spPr bwMode="auto">
          <a:xfrm>
            <a:off x="1752600" y="3581400"/>
            <a:ext cx="76200" cy="304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dirty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12301" name="WordArt 13"/>
          <p:cNvSpPr>
            <a:spLocks noChangeArrowheads="1" noChangeShapeType="1" noTextEdit="1"/>
          </p:cNvSpPr>
          <p:nvPr/>
        </p:nvSpPr>
        <p:spPr bwMode="auto">
          <a:xfrm>
            <a:off x="5410200" y="2743200"/>
            <a:ext cx="142875" cy="304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dirty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2302" name="WordArt 14"/>
          <p:cNvSpPr>
            <a:spLocks noChangeArrowheads="1" noChangeShapeType="1" noTextEdit="1"/>
          </p:cNvSpPr>
          <p:nvPr/>
        </p:nvSpPr>
        <p:spPr bwMode="auto">
          <a:xfrm>
            <a:off x="4724400" y="4724400"/>
            <a:ext cx="142875" cy="304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dirty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12303" name="WordArt 15"/>
          <p:cNvSpPr>
            <a:spLocks noChangeArrowheads="1" noChangeShapeType="1" noTextEdit="1"/>
          </p:cNvSpPr>
          <p:nvPr/>
        </p:nvSpPr>
        <p:spPr bwMode="auto">
          <a:xfrm>
            <a:off x="6781800" y="4648200"/>
            <a:ext cx="142875" cy="304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dirty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12304" name="WordArt 16"/>
          <p:cNvSpPr>
            <a:spLocks noChangeArrowheads="1" noChangeShapeType="1" noTextEdit="1"/>
          </p:cNvSpPr>
          <p:nvPr/>
        </p:nvSpPr>
        <p:spPr bwMode="auto">
          <a:xfrm>
            <a:off x="6934200" y="4114800"/>
            <a:ext cx="142875" cy="304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dirty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5</a:t>
            </a:r>
          </a:p>
        </p:txBody>
      </p:sp>
      <p:sp>
        <p:nvSpPr>
          <p:cNvPr id="12305" name="WordArt 17"/>
          <p:cNvSpPr>
            <a:spLocks noChangeArrowheads="1" noChangeShapeType="1" noTextEdit="1"/>
          </p:cNvSpPr>
          <p:nvPr/>
        </p:nvSpPr>
        <p:spPr bwMode="auto">
          <a:xfrm>
            <a:off x="6629400" y="3048000"/>
            <a:ext cx="142875" cy="304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dirty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6</a:t>
            </a:r>
          </a:p>
        </p:txBody>
      </p:sp>
      <p:sp>
        <p:nvSpPr>
          <p:cNvPr id="12306" name="WordArt 18"/>
          <p:cNvSpPr>
            <a:spLocks noChangeArrowheads="1" noChangeShapeType="1" noTextEdit="1"/>
          </p:cNvSpPr>
          <p:nvPr/>
        </p:nvSpPr>
        <p:spPr bwMode="auto">
          <a:xfrm>
            <a:off x="6400800" y="3352800"/>
            <a:ext cx="142875" cy="304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dirty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7</a:t>
            </a:r>
          </a:p>
        </p:txBody>
      </p:sp>
      <p:sp>
        <p:nvSpPr>
          <p:cNvPr id="12307" name="WordArt 19"/>
          <p:cNvSpPr>
            <a:spLocks noChangeArrowheads="1" noChangeShapeType="1" noTextEdit="1"/>
          </p:cNvSpPr>
          <p:nvPr/>
        </p:nvSpPr>
        <p:spPr bwMode="auto">
          <a:xfrm>
            <a:off x="5791200" y="3352800"/>
            <a:ext cx="142875" cy="304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dirty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8</a:t>
            </a:r>
          </a:p>
        </p:txBody>
      </p:sp>
      <p:sp>
        <p:nvSpPr>
          <p:cNvPr id="12308" name="WordArt 20"/>
          <p:cNvSpPr>
            <a:spLocks noChangeArrowheads="1" noChangeShapeType="1" noTextEdit="1"/>
          </p:cNvSpPr>
          <p:nvPr/>
        </p:nvSpPr>
        <p:spPr bwMode="auto">
          <a:xfrm>
            <a:off x="5029200" y="2667000"/>
            <a:ext cx="142875" cy="304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dirty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59911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2" grpId="0" animBg="1"/>
      <p:bldP spid="12293" grpId="0" animBg="1"/>
      <p:bldP spid="12295" grpId="0" animBg="1"/>
      <p:bldP spid="12296" grpId="0" animBg="1"/>
      <p:bldP spid="12297" grpId="0" animBg="1"/>
      <p:bldP spid="12298" grpId="0" animBg="1"/>
      <p:bldP spid="12299" grpId="0" animBg="1"/>
      <p:bldP spid="12300" grpId="0"/>
      <p:bldP spid="12301" grpId="0"/>
      <p:bldP spid="12302" grpId="0"/>
      <p:bldP spid="12303" grpId="0"/>
      <p:bldP spid="12304" grpId="0"/>
      <p:bldP spid="12305" grpId="0"/>
      <p:bldP spid="12306" grpId="0"/>
      <p:bldP spid="12307" grpId="0"/>
      <p:bldP spid="123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1010" y="187194"/>
            <a:ext cx="8530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Franklin Gothic Book" pitchFamily="34" charset="0"/>
              </a:rPr>
              <a:t>Найти угол АВС, если дуга АС равна </a:t>
            </a:r>
            <a:r>
              <a:rPr lang="ru-RU" sz="3200" b="1" dirty="0">
                <a:solidFill>
                  <a:schemeClr val="tx2"/>
                </a:solidFill>
                <a:latin typeface="Franklin Gothic Book" pitchFamily="34" charset="0"/>
              </a:rPr>
              <a:t>70</a:t>
            </a:r>
            <a:r>
              <a:rPr lang="en-US" sz="3200" b="1" dirty="0" smtClean="0">
                <a:solidFill>
                  <a:schemeClr val="tx2"/>
                </a:solidFill>
                <a:latin typeface="Franklin Gothic Book" pitchFamily="34" charset="0"/>
                <a:cs typeface="Arial" charset="0"/>
              </a:rPr>
              <a:t>°</a:t>
            </a:r>
            <a:r>
              <a:rPr lang="ru-RU" sz="3200" b="1" dirty="0" smtClean="0">
                <a:solidFill>
                  <a:schemeClr val="tx2"/>
                </a:solidFill>
                <a:latin typeface="Franklin Gothic Book" pitchFamily="34" charset="0"/>
                <a:cs typeface="Arial" charset="0"/>
              </a:rPr>
              <a:t>.</a:t>
            </a:r>
            <a:endParaRPr lang="en-US" sz="3200" b="1" dirty="0">
              <a:solidFill>
                <a:schemeClr val="tx2"/>
              </a:solidFill>
              <a:latin typeface="Franklin Gothic Book" pitchFamily="34" charset="0"/>
              <a:cs typeface="Arial" charset="0"/>
            </a:endParaRPr>
          </a:p>
          <a:p>
            <a:endParaRPr lang="ru-RU" sz="2400" dirty="0">
              <a:latin typeface="Franklin Gothic Book" pitchFamily="34" charset="0"/>
            </a:endParaRPr>
          </a:p>
        </p:txBody>
      </p:sp>
      <p:grpSp>
        <p:nvGrpSpPr>
          <p:cNvPr id="70" name="Группа 69"/>
          <p:cNvGrpSpPr>
            <a:grpSpLocks/>
          </p:cNvGrpSpPr>
          <p:nvPr/>
        </p:nvGrpSpPr>
        <p:grpSpPr bwMode="auto">
          <a:xfrm>
            <a:off x="1312171" y="584774"/>
            <a:ext cx="6260203" cy="6273225"/>
            <a:chOff x="1071538" y="0"/>
            <a:chExt cx="6500858" cy="6858000"/>
          </a:xfrm>
        </p:grpSpPr>
        <p:sp>
          <p:nvSpPr>
            <p:cNvPr id="71" name="Овал 70"/>
            <p:cNvSpPr/>
            <p:nvPr/>
          </p:nvSpPr>
          <p:spPr>
            <a:xfrm>
              <a:off x="1500166" y="357188"/>
              <a:ext cx="6072230" cy="6072187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800" dirty="0"/>
            </a:p>
          </p:txBody>
        </p:sp>
        <p:cxnSp>
          <p:nvCxnSpPr>
            <p:cNvPr id="72" name="Прямая соединительная линия 71"/>
            <p:cNvCxnSpPr/>
            <p:nvPr/>
          </p:nvCxnSpPr>
          <p:spPr>
            <a:xfrm rot="5400000">
              <a:off x="1678781" y="2536026"/>
              <a:ext cx="5786437" cy="171451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rot="10800000" flipV="1">
              <a:off x="1571604" y="500063"/>
              <a:ext cx="3857652" cy="3643312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flipV="1">
              <a:off x="1571604" y="3429000"/>
              <a:ext cx="3000396" cy="71437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14"/>
            <p:cNvSpPr txBox="1">
              <a:spLocks noChangeArrowheads="1"/>
            </p:cNvSpPr>
            <p:nvPr/>
          </p:nvSpPr>
          <p:spPr bwMode="auto">
            <a:xfrm>
              <a:off x="5357818" y="0"/>
              <a:ext cx="45878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dirty="0"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76" name="TextBox 15"/>
            <p:cNvSpPr txBox="1">
              <a:spLocks noChangeArrowheads="1"/>
            </p:cNvSpPr>
            <p:nvPr/>
          </p:nvSpPr>
          <p:spPr bwMode="auto">
            <a:xfrm>
              <a:off x="4572000" y="3214686"/>
              <a:ext cx="48122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dirty="0"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77" name="TextBox 16"/>
            <p:cNvSpPr txBox="1">
              <a:spLocks noChangeArrowheads="1"/>
            </p:cNvSpPr>
            <p:nvPr/>
          </p:nvSpPr>
          <p:spPr bwMode="auto">
            <a:xfrm>
              <a:off x="1071538" y="4000504"/>
              <a:ext cx="48122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dirty="0"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78" name="TextBox 17"/>
            <p:cNvSpPr txBox="1">
              <a:spLocks noChangeArrowheads="1"/>
            </p:cNvSpPr>
            <p:nvPr/>
          </p:nvSpPr>
          <p:spPr bwMode="auto">
            <a:xfrm>
              <a:off x="3214678" y="6273225"/>
              <a:ext cx="45878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3200" dirty="0"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</p:grpSp>
      <p:sp>
        <p:nvSpPr>
          <p:cNvPr id="79" name="Полилиния 78"/>
          <p:cNvSpPr/>
          <p:nvPr/>
        </p:nvSpPr>
        <p:spPr>
          <a:xfrm>
            <a:off x="1818408" y="4319845"/>
            <a:ext cx="2039119" cy="2015386"/>
          </a:xfrm>
          <a:custGeom>
            <a:avLst/>
            <a:gdLst>
              <a:gd name="connsiteX0" fmla="*/ 0 w 2155031"/>
              <a:gd name="connsiteY0" fmla="*/ 0 h 2190749"/>
              <a:gd name="connsiteX1" fmla="*/ 28575 w 2155031"/>
              <a:gd name="connsiteY1" fmla="*/ 100012 h 2190749"/>
              <a:gd name="connsiteX2" fmla="*/ 71437 w 2155031"/>
              <a:gd name="connsiteY2" fmla="*/ 214312 h 2190749"/>
              <a:gd name="connsiteX3" fmla="*/ 100012 w 2155031"/>
              <a:gd name="connsiteY3" fmla="*/ 314325 h 2190749"/>
              <a:gd name="connsiteX4" fmla="*/ 157162 w 2155031"/>
              <a:gd name="connsiteY4" fmla="*/ 457200 h 2190749"/>
              <a:gd name="connsiteX5" fmla="*/ 200025 w 2155031"/>
              <a:gd name="connsiteY5" fmla="*/ 542925 h 2190749"/>
              <a:gd name="connsiteX6" fmla="*/ 257175 w 2155031"/>
              <a:gd name="connsiteY6" fmla="*/ 657225 h 2190749"/>
              <a:gd name="connsiteX7" fmla="*/ 314325 w 2155031"/>
              <a:gd name="connsiteY7" fmla="*/ 757237 h 2190749"/>
              <a:gd name="connsiteX8" fmla="*/ 371475 w 2155031"/>
              <a:gd name="connsiteY8" fmla="*/ 871537 h 2190749"/>
              <a:gd name="connsiteX9" fmla="*/ 428625 w 2155031"/>
              <a:gd name="connsiteY9" fmla="*/ 957262 h 2190749"/>
              <a:gd name="connsiteX10" fmla="*/ 500062 w 2155031"/>
              <a:gd name="connsiteY10" fmla="*/ 1057275 h 2190749"/>
              <a:gd name="connsiteX11" fmla="*/ 557212 w 2155031"/>
              <a:gd name="connsiteY11" fmla="*/ 1128712 h 2190749"/>
              <a:gd name="connsiteX12" fmla="*/ 628650 w 2155031"/>
              <a:gd name="connsiteY12" fmla="*/ 1214437 h 2190749"/>
              <a:gd name="connsiteX13" fmla="*/ 700087 w 2155031"/>
              <a:gd name="connsiteY13" fmla="*/ 1300162 h 2190749"/>
              <a:gd name="connsiteX14" fmla="*/ 757237 w 2155031"/>
              <a:gd name="connsiteY14" fmla="*/ 1357312 h 2190749"/>
              <a:gd name="connsiteX15" fmla="*/ 814387 w 2155031"/>
              <a:gd name="connsiteY15" fmla="*/ 1428750 h 2190749"/>
              <a:gd name="connsiteX16" fmla="*/ 885825 w 2155031"/>
              <a:gd name="connsiteY16" fmla="*/ 1485900 h 2190749"/>
              <a:gd name="connsiteX17" fmla="*/ 942975 w 2155031"/>
              <a:gd name="connsiteY17" fmla="*/ 1543050 h 2190749"/>
              <a:gd name="connsiteX18" fmla="*/ 1028700 w 2155031"/>
              <a:gd name="connsiteY18" fmla="*/ 1614487 h 2190749"/>
              <a:gd name="connsiteX19" fmla="*/ 1100137 w 2155031"/>
              <a:gd name="connsiteY19" fmla="*/ 1671637 h 2190749"/>
              <a:gd name="connsiteX20" fmla="*/ 1157287 w 2155031"/>
              <a:gd name="connsiteY20" fmla="*/ 1714500 h 2190749"/>
              <a:gd name="connsiteX21" fmla="*/ 1257300 w 2155031"/>
              <a:gd name="connsiteY21" fmla="*/ 1785937 h 2190749"/>
              <a:gd name="connsiteX22" fmla="*/ 1371600 w 2155031"/>
              <a:gd name="connsiteY22" fmla="*/ 1857375 h 2190749"/>
              <a:gd name="connsiteX23" fmla="*/ 1485900 w 2155031"/>
              <a:gd name="connsiteY23" fmla="*/ 1928812 h 2190749"/>
              <a:gd name="connsiteX24" fmla="*/ 1600200 w 2155031"/>
              <a:gd name="connsiteY24" fmla="*/ 1985962 h 2190749"/>
              <a:gd name="connsiteX25" fmla="*/ 1728787 w 2155031"/>
              <a:gd name="connsiteY25" fmla="*/ 2043112 h 2190749"/>
              <a:gd name="connsiteX26" fmla="*/ 1857375 w 2155031"/>
              <a:gd name="connsiteY26" fmla="*/ 2100262 h 2190749"/>
              <a:gd name="connsiteX27" fmla="*/ 1985962 w 2155031"/>
              <a:gd name="connsiteY27" fmla="*/ 2143125 h 2190749"/>
              <a:gd name="connsiteX28" fmla="*/ 2128837 w 2155031"/>
              <a:gd name="connsiteY28" fmla="*/ 2185987 h 2190749"/>
              <a:gd name="connsiteX29" fmla="*/ 2143125 w 2155031"/>
              <a:gd name="connsiteY29" fmla="*/ 2171700 h 2190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155031" h="2190749">
                <a:moveTo>
                  <a:pt x="0" y="0"/>
                </a:moveTo>
                <a:cubicBezTo>
                  <a:pt x="8334" y="32146"/>
                  <a:pt x="16669" y="64293"/>
                  <a:pt x="28575" y="100012"/>
                </a:cubicBezTo>
                <a:cubicBezTo>
                  <a:pt x="40481" y="135731"/>
                  <a:pt x="59531" y="178593"/>
                  <a:pt x="71437" y="214312"/>
                </a:cubicBezTo>
                <a:cubicBezTo>
                  <a:pt x="83343" y="250031"/>
                  <a:pt x="85725" y="273844"/>
                  <a:pt x="100012" y="314325"/>
                </a:cubicBezTo>
                <a:cubicBezTo>
                  <a:pt x="114299" y="354806"/>
                  <a:pt x="140493" y="419100"/>
                  <a:pt x="157162" y="457200"/>
                </a:cubicBezTo>
                <a:cubicBezTo>
                  <a:pt x="173831" y="495300"/>
                  <a:pt x="200025" y="542925"/>
                  <a:pt x="200025" y="542925"/>
                </a:cubicBezTo>
                <a:cubicBezTo>
                  <a:pt x="216694" y="576262"/>
                  <a:pt x="238125" y="621506"/>
                  <a:pt x="257175" y="657225"/>
                </a:cubicBezTo>
                <a:cubicBezTo>
                  <a:pt x="276225" y="692944"/>
                  <a:pt x="295275" y="721518"/>
                  <a:pt x="314325" y="757237"/>
                </a:cubicBezTo>
                <a:cubicBezTo>
                  <a:pt x="333375" y="792956"/>
                  <a:pt x="352425" y="838200"/>
                  <a:pt x="371475" y="871537"/>
                </a:cubicBezTo>
                <a:cubicBezTo>
                  <a:pt x="390525" y="904875"/>
                  <a:pt x="407194" y="926306"/>
                  <a:pt x="428625" y="957262"/>
                </a:cubicBezTo>
                <a:cubicBezTo>
                  <a:pt x="450056" y="988218"/>
                  <a:pt x="478631" y="1028700"/>
                  <a:pt x="500062" y="1057275"/>
                </a:cubicBezTo>
                <a:cubicBezTo>
                  <a:pt x="521493" y="1085850"/>
                  <a:pt x="535781" y="1102518"/>
                  <a:pt x="557212" y="1128712"/>
                </a:cubicBezTo>
                <a:cubicBezTo>
                  <a:pt x="578643" y="1154906"/>
                  <a:pt x="628650" y="1214437"/>
                  <a:pt x="628650" y="1214437"/>
                </a:cubicBezTo>
                <a:cubicBezTo>
                  <a:pt x="652462" y="1243012"/>
                  <a:pt x="678656" y="1276350"/>
                  <a:pt x="700087" y="1300162"/>
                </a:cubicBezTo>
                <a:cubicBezTo>
                  <a:pt x="721518" y="1323974"/>
                  <a:pt x="738187" y="1335881"/>
                  <a:pt x="757237" y="1357312"/>
                </a:cubicBezTo>
                <a:cubicBezTo>
                  <a:pt x="776287" y="1378743"/>
                  <a:pt x="792956" y="1407319"/>
                  <a:pt x="814387" y="1428750"/>
                </a:cubicBezTo>
                <a:cubicBezTo>
                  <a:pt x="835818" y="1450181"/>
                  <a:pt x="864394" y="1466850"/>
                  <a:pt x="885825" y="1485900"/>
                </a:cubicBezTo>
                <a:cubicBezTo>
                  <a:pt x="907256" y="1504950"/>
                  <a:pt x="919163" y="1521619"/>
                  <a:pt x="942975" y="1543050"/>
                </a:cubicBezTo>
                <a:cubicBezTo>
                  <a:pt x="966787" y="1564481"/>
                  <a:pt x="1002506" y="1593056"/>
                  <a:pt x="1028700" y="1614487"/>
                </a:cubicBezTo>
                <a:cubicBezTo>
                  <a:pt x="1054894" y="1635918"/>
                  <a:pt x="1078706" y="1654968"/>
                  <a:pt x="1100137" y="1671637"/>
                </a:cubicBezTo>
                <a:cubicBezTo>
                  <a:pt x="1121568" y="1688306"/>
                  <a:pt x="1131093" y="1695450"/>
                  <a:pt x="1157287" y="1714500"/>
                </a:cubicBezTo>
                <a:cubicBezTo>
                  <a:pt x="1183481" y="1733550"/>
                  <a:pt x="1221581" y="1762125"/>
                  <a:pt x="1257300" y="1785937"/>
                </a:cubicBezTo>
                <a:cubicBezTo>
                  <a:pt x="1293019" y="1809750"/>
                  <a:pt x="1371600" y="1857375"/>
                  <a:pt x="1371600" y="1857375"/>
                </a:cubicBezTo>
                <a:cubicBezTo>
                  <a:pt x="1409700" y="1881187"/>
                  <a:pt x="1447800" y="1907381"/>
                  <a:pt x="1485900" y="1928812"/>
                </a:cubicBezTo>
                <a:cubicBezTo>
                  <a:pt x="1524000" y="1950243"/>
                  <a:pt x="1559719" y="1966912"/>
                  <a:pt x="1600200" y="1985962"/>
                </a:cubicBezTo>
                <a:cubicBezTo>
                  <a:pt x="1640681" y="2005012"/>
                  <a:pt x="1728787" y="2043112"/>
                  <a:pt x="1728787" y="2043112"/>
                </a:cubicBezTo>
                <a:cubicBezTo>
                  <a:pt x="1771650" y="2062162"/>
                  <a:pt x="1814513" y="2083593"/>
                  <a:pt x="1857375" y="2100262"/>
                </a:cubicBezTo>
                <a:cubicBezTo>
                  <a:pt x="1900237" y="2116931"/>
                  <a:pt x="1940718" y="2128838"/>
                  <a:pt x="1985962" y="2143125"/>
                </a:cubicBezTo>
                <a:cubicBezTo>
                  <a:pt x="2031206" y="2157412"/>
                  <a:pt x="2102643" y="2181225"/>
                  <a:pt x="2128837" y="2185987"/>
                </a:cubicBezTo>
                <a:cubicBezTo>
                  <a:pt x="2155031" y="2190749"/>
                  <a:pt x="2149078" y="2181224"/>
                  <a:pt x="2143125" y="2171700"/>
                </a:cubicBezTo>
              </a:path>
            </a:pathLst>
          </a:cu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/>
          </a:p>
        </p:txBody>
      </p:sp>
      <p:sp>
        <p:nvSpPr>
          <p:cNvPr id="80" name="Дуга 79"/>
          <p:cNvSpPr/>
          <p:nvPr/>
        </p:nvSpPr>
        <p:spPr>
          <a:xfrm rot="10800000">
            <a:off x="4064794" y="3429000"/>
            <a:ext cx="857250" cy="857250"/>
          </a:xfrm>
          <a:prstGeom prst="arc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/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 flipH="1">
            <a:off x="1860647" y="3724369"/>
            <a:ext cx="2788006" cy="67178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endCxn id="76" idx="1"/>
          </p:cNvCxnSpPr>
          <p:nvPr/>
        </p:nvCxnSpPr>
        <p:spPr>
          <a:xfrm flipH="1">
            <a:off x="4683050" y="1042198"/>
            <a:ext cx="825521" cy="275060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flipH="1">
            <a:off x="1818407" y="1042198"/>
            <a:ext cx="3656312" cy="333265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16200000" flipH="1">
            <a:off x="3045505" y="4050506"/>
            <a:ext cx="385763" cy="85725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4793456" y="2565648"/>
            <a:ext cx="414338" cy="142875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Группа 85"/>
          <p:cNvGrpSpPr>
            <a:grpSpLocks/>
          </p:cNvGrpSpPr>
          <p:nvPr/>
        </p:nvGrpSpPr>
        <p:grpSpPr bwMode="auto">
          <a:xfrm>
            <a:off x="2184714" y="3792589"/>
            <a:ext cx="571500" cy="571500"/>
            <a:chOff x="1857356" y="3571876"/>
            <a:chExt cx="571504" cy="571504"/>
          </a:xfrm>
        </p:grpSpPr>
        <p:sp>
          <p:nvSpPr>
            <p:cNvPr id="87" name="Дуга 86"/>
            <p:cNvSpPr/>
            <p:nvPr/>
          </p:nvSpPr>
          <p:spPr>
            <a:xfrm>
              <a:off x="1928795" y="3629026"/>
              <a:ext cx="428628" cy="500067"/>
            </a:xfrm>
            <a:prstGeom prst="arc">
              <a:avLst>
                <a:gd name="adj1" fmla="val 16200000"/>
                <a:gd name="adj2" fmla="val 1064673"/>
              </a:avLst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800" dirty="0"/>
            </a:p>
          </p:txBody>
        </p:sp>
        <p:sp>
          <p:nvSpPr>
            <p:cNvPr id="88" name="Дуга 87"/>
            <p:cNvSpPr/>
            <p:nvPr/>
          </p:nvSpPr>
          <p:spPr>
            <a:xfrm>
              <a:off x="1857356" y="3571876"/>
              <a:ext cx="571504" cy="571504"/>
            </a:xfrm>
            <a:prstGeom prst="arc">
              <a:avLst>
                <a:gd name="adj1" fmla="val 16200000"/>
                <a:gd name="adj2" fmla="val 1064673"/>
              </a:avLst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800" dirty="0"/>
            </a:p>
          </p:txBody>
        </p:sp>
      </p:grpSp>
      <p:grpSp>
        <p:nvGrpSpPr>
          <p:cNvPr id="89" name="Группа 88"/>
          <p:cNvGrpSpPr>
            <a:grpSpLocks/>
          </p:cNvGrpSpPr>
          <p:nvPr/>
        </p:nvGrpSpPr>
        <p:grpSpPr bwMode="auto">
          <a:xfrm rot="9199852">
            <a:off x="4891311" y="1217540"/>
            <a:ext cx="571500" cy="571500"/>
            <a:chOff x="1857356" y="3571876"/>
            <a:chExt cx="571504" cy="571504"/>
          </a:xfrm>
        </p:grpSpPr>
        <p:sp>
          <p:nvSpPr>
            <p:cNvPr id="90" name="Дуга 89"/>
            <p:cNvSpPr/>
            <p:nvPr/>
          </p:nvSpPr>
          <p:spPr>
            <a:xfrm>
              <a:off x="1929099" y="3635284"/>
              <a:ext cx="428628" cy="500065"/>
            </a:xfrm>
            <a:prstGeom prst="arc">
              <a:avLst>
                <a:gd name="adj1" fmla="val 16200000"/>
                <a:gd name="adj2" fmla="val 1064673"/>
              </a:avLst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800" dirty="0"/>
            </a:p>
          </p:txBody>
        </p:sp>
        <p:sp>
          <p:nvSpPr>
            <p:cNvPr id="91" name="Дуга 90"/>
            <p:cNvSpPr/>
            <p:nvPr/>
          </p:nvSpPr>
          <p:spPr>
            <a:xfrm>
              <a:off x="1857356" y="3571876"/>
              <a:ext cx="571504" cy="571504"/>
            </a:xfrm>
            <a:prstGeom prst="arc">
              <a:avLst>
                <a:gd name="adj1" fmla="val 16200000"/>
                <a:gd name="adj2" fmla="val 1064673"/>
              </a:avLst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800" dirty="0"/>
            </a:p>
          </p:txBody>
        </p:sp>
      </p:grpSp>
      <p:sp>
        <p:nvSpPr>
          <p:cNvPr id="92" name="Дуга 91"/>
          <p:cNvSpPr/>
          <p:nvPr/>
        </p:nvSpPr>
        <p:spPr>
          <a:xfrm rot="8862561">
            <a:off x="4759815" y="1512558"/>
            <a:ext cx="571500" cy="571500"/>
          </a:xfrm>
          <a:prstGeom prst="arc">
            <a:avLst>
              <a:gd name="adj1" fmla="val 16200000"/>
              <a:gd name="adj2" fmla="val 2860867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92925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9" grpId="0" animBg="1"/>
      <p:bldP spid="80" grpId="0" animBg="1"/>
      <p:bldP spid="80" grpId="1" animBg="1"/>
      <p:bldP spid="9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332656"/>
            <a:ext cx="64807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u="sng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Теорема о вписанном угле.</a:t>
            </a:r>
            <a:endParaRPr lang="ru-RU" sz="4000" b="1" u="sng" dirty="0">
              <a:solidFill>
                <a:schemeClr val="accent5">
                  <a:lumMod val="50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1285" y="1340768"/>
            <a:ext cx="8280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None/>
            </a:pPr>
            <a:r>
              <a:rPr lang="ru-RU" sz="2800" dirty="0" smtClean="0">
                <a:solidFill>
                  <a:srgbClr val="006600"/>
                </a:solidFill>
                <a:latin typeface="Franklin Gothic Book" pitchFamily="34" charset="0"/>
              </a:rPr>
              <a:t>Вписанный </a:t>
            </a:r>
            <a:r>
              <a:rPr lang="ru-RU" sz="2800" dirty="0">
                <a:solidFill>
                  <a:srgbClr val="006600"/>
                </a:solidFill>
                <a:latin typeface="Franklin Gothic Book" pitchFamily="34" charset="0"/>
              </a:rPr>
              <a:t>угол измеряется  половиной дуги, на которую он опирается</a:t>
            </a:r>
            <a:r>
              <a:rPr lang="ru-RU" sz="2800" dirty="0" smtClean="0">
                <a:solidFill>
                  <a:srgbClr val="006600"/>
                </a:solidFill>
                <a:latin typeface="Franklin Gothic Book" pitchFamily="34" charset="0"/>
              </a:rPr>
              <a:t>.</a:t>
            </a:r>
            <a:endParaRPr lang="ru-RU" sz="2800" dirty="0">
              <a:solidFill>
                <a:srgbClr val="006600"/>
              </a:solidFill>
              <a:latin typeface="Franklin Gothic Book" pitchFamily="34" charset="0"/>
            </a:endParaRPr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63424"/>
            <a:ext cx="2452863" cy="2953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155" y="2563424"/>
            <a:ext cx="2451673" cy="2929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814121"/>
            <a:ext cx="2344294" cy="24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564726" y="5517232"/>
            <a:ext cx="2334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Franklin Gothic Book" pitchFamily="34" charset="0"/>
                <a:hlinkClick r:id="rId6"/>
              </a:rPr>
              <a:t>Доказательство</a:t>
            </a:r>
            <a:r>
              <a:rPr lang="ru-RU" sz="2400" dirty="0">
                <a:latin typeface="Franklin Gothic Book" pitchFamily="34" charset="0"/>
              </a:rPr>
              <a:t>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9227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39552" y="876218"/>
            <a:ext cx="7772400" cy="1362456"/>
          </a:xfrm>
        </p:spPr>
        <p:txBody>
          <a:bodyPr/>
          <a:lstStyle/>
          <a:p>
            <a:r>
              <a:rPr lang="ru-RU" sz="2800" dirty="0">
                <a:ln>
                  <a:noFill/>
                </a:ln>
                <a:solidFill>
                  <a:srgbClr val="242852"/>
                </a:solidFill>
                <a:effectLst/>
                <a:latin typeface="Franklin Gothic Book" pitchFamily="34" charset="0"/>
              </a:rPr>
              <a:t>1. Как быстро циркулем и линейкой построить сразу несколько </a:t>
            </a:r>
            <a:r>
              <a:rPr lang="ru-RU" sz="2800" dirty="0" smtClean="0">
                <a:ln>
                  <a:noFill/>
                </a:ln>
                <a:solidFill>
                  <a:srgbClr val="242852"/>
                </a:solidFill>
                <a:effectLst/>
                <a:latin typeface="Franklin Gothic Book" pitchFamily="34" charset="0"/>
              </a:rPr>
              <a:t>равных углов?</a:t>
            </a:r>
            <a:r>
              <a:rPr lang="ru-RU" sz="2800" dirty="0">
                <a:ln>
                  <a:noFill/>
                </a:ln>
                <a:solidFill>
                  <a:srgbClr val="242852"/>
                </a:solidFill>
                <a:effectLst/>
                <a:latin typeface="Franklin Gothic Book" pitchFamily="34" charset="0"/>
              </a:rPr>
              <a:t/>
            </a:r>
            <a:br>
              <a:rPr lang="ru-RU" sz="2800" dirty="0">
                <a:ln>
                  <a:noFill/>
                </a:ln>
                <a:solidFill>
                  <a:srgbClr val="242852"/>
                </a:solidFill>
                <a:effectLst/>
                <a:latin typeface="Franklin Gothic Book" pitchFamily="34" charset="0"/>
              </a:rPr>
            </a:br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idx="1"/>
          </p:nvPr>
        </p:nvSpPr>
        <p:spPr>
          <a:xfrm>
            <a:off x="539552" y="3717032"/>
            <a:ext cx="7772400" cy="1008112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2"/>
                </a:solidFill>
                <a:latin typeface="Franklin Gothic Book" pitchFamily="34" charset="0"/>
              </a:rPr>
              <a:t>2. Как </a:t>
            </a:r>
            <a:r>
              <a:rPr lang="ru-RU" sz="2800" b="1" dirty="0">
                <a:solidFill>
                  <a:schemeClr val="tx2"/>
                </a:solidFill>
                <a:latin typeface="Franklin Gothic Book" pitchFamily="34" charset="0"/>
              </a:rPr>
              <a:t>быстро циркулем и </a:t>
            </a:r>
            <a:r>
              <a:rPr lang="ru-RU" sz="2800" b="1" dirty="0" smtClean="0">
                <a:solidFill>
                  <a:schemeClr val="tx2"/>
                </a:solidFill>
                <a:latin typeface="Franklin Gothic Book" pitchFamily="34" charset="0"/>
              </a:rPr>
              <a:t>линейкой </a:t>
            </a:r>
            <a:r>
              <a:rPr lang="ru-RU" sz="2800" b="1" dirty="0">
                <a:solidFill>
                  <a:schemeClr val="tx2"/>
                </a:solidFill>
                <a:latin typeface="Franklin Gothic Book" pitchFamily="34" charset="0"/>
              </a:rPr>
              <a:t>построить прямой </a:t>
            </a:r>
            <a:r>
              <a:rPr lang="ru-RU" sz="2800" b="1" dirty="0" smtClean="0">
                <a:solidFill>
                  <a:schemeClr val="tx2"/>
                </a:solidFill>
                <a:latin typeface="Franklin Gothic Book" pitchFamily="34" charset="0"/>
              </a:rPr>
              <a:t>угол?</a:t>
            </a:r>
            <a:endParaRPr lang="ru-RU" sz="2800" b="1" dirty="0">
              <a:solidFill>
                <a:schemeClr val="tx2"/>
              </a:solidFill>
              <a:latin typeface="Franklin Gothic Book" pitchFamily="34" charset="0"/>
            </a:endParaRPr>
          </a:p>
          <a:p>
            <a:endParaRPr lang="ru-RU" dirty="0"/>
          </a:p>
        </p:txBody>
      </p:sp>
      <p:grpSp>
        <p:nvGrpSpPr>
          <p:cNvPr id="40" name="Group 68"/>
          <p:cNvGrpSpPr>
            <a:grpSpLocks/>
          </p:cNvGrpSpPr>
          <p:nvPr/>
        </p:nvGrpSpPr>
        <p:grpSpPr bwMode="auto">
          <a:xfrm>
            <a:off x="5739409" y="1248379"/>
            <a:ext cx="2087563" cy="2339976"/>
            <a:chOff x="340" y="799"/>
            <a:chExt cx="1973" cy="2064"/>
          </a:xfrm>
        </p:grpSpPr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340" y="799"/>
              <a:ext cx="1973" cy="1815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8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auto">
            <a:xfrm>
              <a:off x="1247" y="1661"/>
              <a:ext cx="91" cy="91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3" name="Text Box 41"/>
            <p:cNvSpPr txBox="1">
              <a:spLocks noChangeArrowheads="1"/>
            </p:cNvSpPr>
            <p:nvPr/>
          </p:nvSpPr>
          <p:spPr bwMode="auto">
            <a:xfrm>
              <a:off x="931" y="1548"/>
              <a:ext cx="452" cy="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33CC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О</a:t>
              </a:r>
            </a:p>
          </p:txBody>
        </p:sp>
        <p:sp>
          <p:nvSpPr>
            <p:cNvPr id="44" name="Oval 54"/>
            <p:cNvSpPr>
              <a:spLocks noChangeArrowheads="1"/>
            </p:cNvSpPr>
            <p:nvPr/>
          </p:nvSpPr>
          <p:spPr bwMode="auto">
            <a:xfrm>
              <a:off x="793" y="2455"/>
              <a:ext cx="91" cy="91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5" name="Oval 55"/>
            <p:cNvSpPr>
              <a:spLocks noChangeArrowheads="1"/>
            </p:cNvSpPr>
            <p:nvPr/>
          </p:nvSpPr>
          <p:spPr bwMode="auto">
            <a:xfrm>
              <a:off x="1905" y="2341"/>
              <a:ext cx="91" cy="91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6" name="Arc 56"/>
            <p:cNvSpPr>
              <a:spLocks/>
            </p:cNvSpPr>
            <p:nvPr/>
          </p:nvSpPr>
          <p:spPr bwMode="auto">
            <a:xfrm rot="10038789">
              <a:off x="878" y="2227"/>
              <a:ext cx="1074" cy="385"/>
            </a:xfrm>
            <a:custGeom>
              <a:avLst/>
              <a:gdLst>
                <a:gd name="G0" fmla="+- 13543 0 0"/>
                <a:gd name="G1" fmla="+- 21600 0 0"/>
                <a:gd name="G2" fmla="+- 21600 0 0"/>
                <a:gd name="T0" fmla="*/ 0 w 32769"/>
                <a:gd name="T1" fmla="*/ 4773 h 21600"/>
                <a:gd name="T2" fmla="*/ 32769 w 32769"/>
                <a:gd name="T3" fmla="*/ 11755 h 21600"/>
                <a:gd name="T4" fmla="*/ 13543 w 3276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769" h="21600" fill="none" extrusionOk="0">
                  <a:moveTo>
                    <a:pt x="0" y="4773"/>
                  </a:moveTo>
                  <a:cubicBezTo>
                    <a:pt x="3837" y="1684"/>
                    <a:pt x="8616" y="-1"/>
                    <a:pt x="13543" y="0"/>
                  </a:cubicBezTo>
                  <a:cubicBezTo>
                    <a:pt x="21649" y="0"/>
                    <a:pt x="29073" y="4539"/>
                    <a:pt x="32768" y="11755"/>
                  </a:cubicBezTo>
                </a:path>
                <a:path w="32769" h="21600" stroke="0" extrusionOk="0">
                  <a:moveTo>
                    <a:pt x="0" y="4773"/>
                  </a:moveTo>
                  <a:cubicBezTo>
                    <a:pt x="3837" y="1684"/>
                    <a:pt x="8616" y="-1"/>
                    <a:pt x="13543" y="0"/>
                  </a:cubicBezTo>
                  <a:cubicBezTo>
                    <a:pt x="21649" y="0"/>
                    <a:pt x="29073" y="4539"/>
                    <a:pt x="32768" y="11755"/>
                  </a:cubicBezTo>
                  <a:lnTo>
                    <a:pt x="13543" y="21600"/>
                  </a:lnTo>
                  <a:close/>
                </a:path>
              </a:pathLst>
            </a:custGeom>
            <a:noFill/>
            <a:ln w="57150">
              <a:solidFill>
                <a:srgbClr val="FF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defPPr>
                <a:defRPr lang="ru-RU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7" name="Line 57"/>
            <p:cNvSpPr>
              <a:spLocks noChangeShapeType="1"/>
            </p:cNvSpPr>
            <p:nvPr/>
          </p:nvSpPr>
          <p:spPr bwMode="auto">
            <a:xfrm flipH="1">
              <a:off x="771" y="799"/>
              <a:ext cx="431" cy="2019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ru-RU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8" name="Line 58"/>
            <p:cNvSpPr>
              <a:spLocks noChangeShapeType="1"/>
            </p:cNvSpPr>
            <p:nvPr/>
          </p:nvSpPr>
          <p:spPr bwMode="auto">
            <a:xfrm>
              <a:off x="1179" y="822"/>
              <a:ext cx="907" cy="1882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ru-RU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9" name="Line 59"/>
            <p:cNvSpPr>
              <a:spLocks noChangeShapeType="1"/>
            </p:cNvSpPr>
            <p:nvPr/>
          </p:nvSpPr>
          <p:spPr bwMode="auto">
            <a:xfrm flipH="1">
              <a:off x="544" y="1502"/>
              <a:ext cx="1746" cy="1180"/>
            </a:xfrm>
            <a:prstGeom prst="line">
              <a:avLst/>
            </a:prstGeom>
            <a:noFill/>
            <a:ln w="28575">
              <a:solidFill>
                <a:srgbClr val="66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ru-RU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0" name="Line 60"/>
            <p:cNvSpPr>
              <a:spLocks noChangeShapeType="1"/>
            </p:cNvSpPr>
            <p:nvPr/>
          </p:nvSpPr>
          <p:spPr bwMode="auto">
            <a:xfrm flipH="1">
              <a:off x="1791" y="1502"/>
              <a:ext cx="499" cy="1316"/>
            </a:xfrm>
            <a:prstGeom prst="line">
              <a:avLst/>
            </a:prstGeom>
            <a:noFill/>
            <a:ln w="28575">
              <a:solidFill>
                <a:srgbClr val="66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ru-RU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1" name="Line 61"/>
            <p:cNvSpPr>
              <a:spLocks noChangeShapeType="1"/>
            </p:cNvSpPr>
            <p:nvPr/>
          </p:nvSpPr>
          <p:spPr bwMode="auto">
            <a:xfrm>
              <a:off x="363" y="1502"/>
              <a:ext cx="1905" cy="1066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ru-RU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2" name="Line 62"/>
            <p:cNvSpPr>
              <a:spLocks noChangeShapeType="1"/>
            </p:cNvSpPr>
            <p:nvPr/>
          </p:nvSpPr>
          <p:spPr bwMode="auto">
            <a:xfrm>
              <a:off x="363" y="1502"/>
              <a:ext cx="635" cy="1361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ru-RU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3" name="Arc 63"/>
            <p:cNvSpPr>
              <a:spLocks/>
            </p:cNvSpPr>
            <p:nvPr/>
          </p:nvSpPr>
          <p:spPr bwMode="auto">
            <a:xfrm rot="10038789">
              <a:off x="1995" y="1570"/>
              <a:ext cx="174" cy="227"/>
            </a:xfrm>
            <a:custGeom>
              <a:avLst/>
              <a:gdLst>
                <a:gd name="G0" fmla="+- 13543 0 0"/>
                <a:gd name="G1" fmla="+- 21600 0 0"/>
                <a:gd name="G2" fmla="+- 21600 0 0"/>
                <a:gd name="T0" fmla="*/ 0 w 32769"/>
                <a:gd name="T1" fmla="*/ 4773 h 21600"/>
                <a:gd name="T2" fmla="*/ 32769 w 32769"/>
                <a:gd name="T3" fmla="*/ 11755 h 21600"/>
                <a:gd name="T4" fmla="*/ 13543 w 3276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769" h="21600" fill="none" extrusionOk="0">
                  <a:moveTo>
                    <a:pt x="0" y="4773"/>
                  </a:moveTo>
                  <a:cubicBezTo>
                    <a:pt x="3837" y="1684"/>
                    <a:pt x="8616" y="-1"/>
                    <a:pt x="13543" y="0"/>
                  </a:cubicBezTo>
                  <a:cubicBezTo>
                    <a:pt x="21649" y="0"/>
                    <a:pt x="29073" y="4539"/>
                    <a:pt x="32768" y="11755"/>
                  </a:cubicBezTo>
                </a:path>
                <a:path w="32769" h="21600" stroke="0" extrusionOk="0">
                  <a:moveTo>
                    <a:pt x="0" y="4773"/>
                  </a:moveTo>
                  <a:cubicBezTo>
                    <a:pt x="3837" y="1684"/>
                    <a:pt x="8616" y="-1"/>
                    <a:pt x="13543" y="0"/>
                  </a:cubicBezTo>
                  <a:cubicBezTo>
                    <a:pt x="21649" y="0"/>
                    <a:pt x="29073" y="4539"/>
                    <a:pt x="32768" y="11755"/>
                  </a:cubicBezTo>
                  <a:lnTo>
                    <a:pt x="13543" y="21600"/>
                  </a:lnTo>
                  <a:close/>
                </a:path>
              </a:pathLst>
            </a:custGeom>
            <a:noFill/>
            <a:ln w="57150">
              <a:solidFill>
                <a:srgbClr val="66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defPPr>
                <a:defRPr lang="ru-RU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4" name="Arc 66"/>
            <p:cNvSpPr>
              <a:spLocks/>
            </p:cNvSpPr>
            <p:nvPr/>
          </p:nvSpPr>
          <p:spPr bwMode="auto">
            <a:xfrm rot="10038789">
              <a:off x="1134" y="981"/>
              <a:ext cx="174" cy="227"/>
            </a:xfrm>
            <a:custGeom>
              <a:avLst/>
              <a:gdLst>
                <a:gd name="G0" fmla="+- 13543 0 0"/>
                <a:gd name="G1" fmla="+- 21600 0 0"/>
                <a:gd name="G2" fmla="+- 21600 0 0"/>
                <a:gd name="T0" fmla="*/ 0 w 32769"/>
                <a:gd name="T1" fmla="*/ 4773 h 21600"/>
                <a:gd name="T2" fmla="*/ 32769 w 32769"/>
                <a:gd name="T3" fmla="*/ 11755 h 21600"/>
                <a:gd name="T4" fmla="*/ 13543 w 3276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769" h="21600" fill="none" extrusionOk="0">
                  <a:moveTo>
                    <a:pt x="0" y="4773"/>
                  </a:moveTo>
                  <a:cubicBezTo>
                    <a:pt x="3837" y="1684"/>
                    <a:pt x="8616" y="-1"/>
                    <a:pt x="13543" y="0"/>
                  </a:cubicBezTo>
                  <a:cubicBezTo>
                    <a:pt x="21649" y="0"/>
                    <a:pt x="29073" y="4539"/>
                    <a:pt x="32768" y="11755"/>
                  </a:cubicBezTo>
                </a:path>
                <a:path w="32769" h="21600" stroke="0" extrusionOk="0">
                  <a:moveTo>
                    <a:pt x="0" y="4773"/>
                  </a:moveTo>
                  <a:cubicBezTo>
                    <a:pt x="3837" y="1684"/>
                    <a:pt x="8616" y="-1"/>
                    <a:pt x="13543" y="0"/>
                  </a:cubicBezTo>
                  <a:cubicBezTo>
                    <a:pt x="21649" y="0"/>
                    <a:pt x="29073" y="4539"/>
                    <a:pt x="32768" y="11755"/>
                  </a:cubicBezTo>
                  <a:lnTo>
                    <a:pt x="13543" y="21600"/>
                  </a:lnTo>
                  <a:close/>
                </a:path>
              </a:pathLst>
            </a:cu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defPPr>
                <a:defRPr lang="ru-RU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5" name="Arc 67"/>
            <p:cNvSpPr>
              <a:spLocks/>
            </p:cNvSpPr>
            <p:nvPr/>
          </p:nvSpPr>
          <p:spPr bwMode="auto">
            <a:xfrm rot="7115746">
              <a:off x="457" y="1612"/>
              <a:ext cx="160" cy="211"/>
            </a:xfrm>
            <a:custGeom>
              <a:avLst/>
              <a:gdLst>
                <a:gd name="G0" fmla="+- 13543 0 0"/>
                <a:gd name="G1" fmla="+- 21600 0 0"/>
                <a:gd name="G2" fmla="+- 21600 0 0"/>
                <a:gd name="T0" fmla="*/ 0 w 32769"/>
                <a:gd name="T1" fmla="*/ 4773 h 21600"/>
                <a:gd name="T2" fmla="*/ 32769 w 32769"/>
                <a:gd name="T3" fmla="*/ 11755 h 21600"/>
                <a:gd name="T4" fmla="*/ 13543 w 3276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769" h="21600" fill="none" extrusionOk="0">
                  <a:moveTo>
                    <a:pt x="0" y="4773"/>
                  </a:moveTo>
                  <a:cubicBezTo>
                    <a:pt x="3837" y="1684"/>
                    <a:pt x="8616" y="-1"/>
                    <a:pt x="13543" y="0"/>
                  </a:cubicBezTo>
                  <a:cubicBezTo>
                    <a:pt x="21649" y="0"/>
                    <a:pt x="29073" y="4539"/>
                    <a:pt x="32768" y="11755"/>
                  </a:cubicBezTo>
                </a:path>
                <a:path w="32769" h="21600" stroke="0" extrusionOk="0">
                  <a:moveTo>
                    <a:pt x="0" y="4773"/>
                  </a:moveTo>
                  <a:cubicBezTo>
                    <a:pt x="3837" y="1684"/>
                    <a:pt x="8616" y="-1"/>
                    <a:pt x="13543" y="0"/>
                  </a:cubicBezTo>
                  <a:cubicBezTo>
                    <a:pt x="21649" y="0"/>
                    <a:pt x="29073" y="4539"/>
                    <a:pt x="32768" y="11755"/>
                  </a:cubicBezTo>
                  <a:lnTo>
                    <a:pt x="13543" y="21600"/>
                  </a:lnTo>
                  <a:close/>
                </a:path>
              </a:pathLst>
            </a:custGeom>
            <a:noFill/>
            <a:ln w="57150">
              <a:solidFill>
                <a:srgbClr val="66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defPPr>
                <a:defRPr lang="ru-RU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grpSp>
        <p:nvGrpSpPr>
          <p:cNvPr id="56" name="Group 92"/>
          <p:cNvGrpSpPr>
            <a:grpSpLocks/>
          </p:cNvGrpSpPr>
          <p:nvPr/>
        </p:nvGrpSpPr>
        <p:grpSpPr bwMode="auto">
          <a:xfrm>
            <a:off x="5102944" y="4293096"/>
            <a:ext cx="2989261" cy="2275594"/>
            <a:chOff x="3084" y="2432"/>
            <a:chExt cx="1883" cy="1292"/>
          </a:xfrm>
        </p:grpSpPr>
        <p:sp>
          <p:nvSpPr>
            <p:cNvPr id="57" name="Oval 70"/>
            <p:cNvSpPr>
              <a:spLocks noChangeArrowheads="1"/>
            </p:cNvSpPr>
            <p:nvPr/>
          </p:nvSpPr>
          <p:spPr bwMode="auto">
            <a:xfrm>
              <a:off x="3334" y="2432"/>
              <a:ext cx="1383" cy="1270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3333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8" name="Oval 71"/>
            <p:cNvSpPr>
              <a:spLocks noChangeArrowheads="1"/>
            </p:cNvSpPr>
            <p:nvPr/>
          </p:nvSpPr>
          <p:spPr bwMode="auto">
            <a:xfrm>
              <a:off x="3991" y="3022"/>
              <a:ext cx="68" cy="68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9" name="Text Box 72"/>
            <p:cNvSpPr txBox="1">
              <a:spLocks noChangeArrowheads="1"/>
            </p:cNvSpPr>
            <p:nvPr/>
          </p:nvSpPr>
          <p:spPr bwMode="auto">
            <a:xfrm>
              <a:off x="3946" y="3090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33CC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О</a:t>
              </a:r>
            </a:p>
          </p:txBody>
        </p:sp>
        <p:sp>
          <p:nvSpPr>
            <p:cNvPr id="60" name="Line 73"/>
            <p:cNvSpPr>
              <a:spLocks noChangeShapeType="1"/>
            </p:cNvSpPr>
            <p:nvPr/>
          </p:nvSpPr>
          <p:spPr bwMode="auto">
            <a:xfrm>
              <a:off x="3334" y="3045"/>
              <a:ext cx="13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ru-RU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1" name="Line 74"/>
            <p:cNvSpPr>
              <a:spLocks noChangeShapeType="1"/>
            </p:cNvSpPr>
            <p:nvPr/>
          </p:nvSpPr>
          <p:spPr bwMode="auto">
            <a:xfrm flipH="1">
              <a:off x="3220" y="2591"/>
              <a:ext cx="363" cy="658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ru-RU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2" name="Line 75"/>
            <p:cNvSpPr>
              <a:spLocks noChangeShapeType="1"/>
            </p:cNvSpPr>
            <p:nvPr/>
          </p:nvSpPr>
          <p:spPr bwMode="auto">
            <a:xfrm>
              <a:off x="3583" y="2591"/>
              <a:ext cx="1361" cy="544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ru-RU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3" name="Line 76"/>
            <p:cNvSpPr>
              <a:spLocks noChangeShapeType="1"/>
            </p:cNvSpPr>
            <p:nvPr/>
          </p:nvSpPr>
          <p:spPr bwMode="auto">
            <a:xfrm flipH="1">
              <a:off x="3152" y="2432"/>
              <a:ext cx="907" cy="749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ru-RU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4" name="Line 77"/>
            <p:cNvSpPr>
              <a:spLocks noChangeShapeType="1"/>
            </p:cNvSpPr>
            <p:nvPr/>
          </p:nvSpPr>
          <p:spPr bwMode="auto">
            <a:xfrm>
              <a:off x="4059" y="2432"/>
              <a:ext cx="908" cy="862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ru-RU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5" name="Line 78"/>
            <p:cNvSpPr>
              <a:spLocks noChangeShapeType="1"/>
            </p:cNvSpPr>
            <p:nvPr/>
          </p:nvSpPr>
          <p:spPr bwMode="auto">
            <a:xfrm flipH="1">
              <a:off x="3084" y="2659"/>
              <a:ext cx="1474" cy="454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ru-RU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6" name="Line 79"/>
            <p:cNvSpPr>
              <a:spLocks noChangeShapeType="1"/>
            </p:cNvSpPr>
            <p:nvPr/>
          </p:nvSpPr>
          <p:spPr bwMode="auto">
            <a:xfrm>
              <a:off x="4558" y="2659"/>
              <a:ext cx="250" cy="635"/>
            </a:xfrm>
            <a:prstGeom prst="line">
              <a:avLst/>
            </a:prstGeom>
            <a:noFill/>
            <a:ln w="28575">
              <a:solidFill>
                <a:srgbClr val="66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ru-RU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grpSp>
          <p:nvGrpSpPr>
            <p:cNvPr id="67" name="Group 82"/>
            <p:cNvGrpSpPr>
              <a:grpSpLocks/>
            </p:cNvGrpSpPr>
            <p:nvPr/>
          </p:nvGrpSpPr>
          <p:grpSpPr bwMode="auto">
            <a:xfrm>
              <a:off x="4481" y="2682"/>
              <a:ext cx="92" cy="90"/>
              <a:chOff x="1497" y="3226"/>
              <a:chExt cx="226" cy="295"/>
            </a:xfrm>
          </p:grpSpPr>
          <p:sp>
            <p:nvSpPr>
              <p:cNvPr id="77" name="Line 80"/>
              <p:cNvSpPr>
                <a:spLocks noChangeShapeType="1"/>
              </p:cNvSpPr>
              <p:nvPr/>
            </p:nvSpPr>
            <p:spPr bwMode="auto">
              <a:xfrm>
                <a:off x="1497" y="3226"/>
                <a:ext cx="22" cy="272"/>
              </a:xfrm>
              <a:prstGeom prst="line">
                <a:avLst/>
              </a:prstGeom>
              <a:noFill/>
              <a:ln w="38100">
                <a:solidFill>
                  <a:srgbClr val="66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78" name="Line 81"/>
              <p:cNvSpPr>
                <a:spLocks noChangeShapeType="1"/>
              </p:cNvSpPr>
              <p:nvPr/>
            </p:nvSpPr>
            <p:spPr bwMode="auto">
              <a:xfrm>
                <a:off x="1519" y="3521"/>
                <a:ext cx="204" cy="0"/>
              </a:xfrm>
              <a:prstGeom prst="line">
                <a:avLst/>
              </a:prstGeom>
              <a:noFill/>
              <a:ln w="38100">
                <a:solidFill>
                  <a:srgbClr val="66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68" name="Group 83"/>
            <p:cNvGrpSpPr>
              <a:grpSpLocks/>
            </p:cNvGrpSpPr>
            <p:nvPr/>
          </p:nvGrpSpPr>
          <p:grpSpPr bwMode="auto">
            <a:xfrm rot="-3846040">
              <a:off x="3570" y="2599"/>
              <a:ext cx="123" cy="137"/>
              <a:chOff x="1497" y="3226"/>
              <a:chExt cx="226" cy="295"/>
            </a:xfrm>
          </p:grpSpPr>
          <p:sp>
            <p:nvSpPr>
              <p:cNvPr id="75" name="Line 84"/>
              <p:cNvSpPr>
                <a:spLocks noChangeShapeType="1"/>
              </p:cNvSpPr>
              <p:nvPr/>
            </p:nvSpPr>
            <p:spPr bwMode="auto">
              <a:xfrm>
                <a:off x="1497" y="3226"/>
                <a:ext cx="22" cy="272"/>
              </a:xfrm>
              <a:prstGeom prst="line">
                <a:avLst/>
              </a:prstGeom>
              <a:noFill/>
              <a:ln w="3810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76" name="Line 85"/>
              <p:cNvSpPr>
                <a:spLocks noChangeShapeType="1"/>
              </p:cNvSpPr>
              <p:nvPr/>
            </p:nvSpPr>
            <p:spPr bwMode="auto">
              <a:xfrm>
                <a:off x="1519" y="3521"/>
                <a:ext cx="204" cy="0"/>
              </a:xfrm>
              <a:prstGeom prst="line">
                <a:avLst/>
              </a:prstGeom>
              <a:noFill/>
              <a:ln w="38100">
                <a:solidFill>
                  <a:srgbClr val="66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69" name="Group 86"/>
            <p:cNvGrpSpPr>
              <a:grpSpLocks/>
            </p:cNvGrpSpPr>
            <p:nvPr/>
          </p:nvGrpSpPr>
          <p:grpSpPr bwMode="auto">
            <a:xfrm rot="13141823" flipV="1">
              <a:off x="3957" y="2446"/>
              <a:ext cx="123" cy="125"/>
              <a:chOff x="1497" y="3226"/>
              <a:chExt cx="226" cy="295"/>
            </a:xfrm>
          </p:grpSpPr>
          <p:sp>
            <p:nvSpPr>
              <p:cNvPr id="73" name="Line 87"/>
              <p:cNvSpPr>
                <a:spLocks noChangeShapeType="1"/>
              </p:cNvSpPr>
              <p:nvPr/>
            </p:nvSpPr>
            <p:spPr bwMode="auto">
              <a:xfrm>
                <a:off x="1497" y="3226"/>
                <a:ext cx="22" cy="272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74" name="Line 88"/>
              <p:cNvSpPr>
                <a:spLocks noChangeShapeType="1"/>
              </p:cNvSpPr>
              <p:nvPr/>
            </p:nvSpPr>
            <p:spPr bwMode="auto">
              <a:xfrm>
                <a:off x="1519" y="3521"/>
                <a:ext cx="204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36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0" name="Arc 89"/>
            <p:cNvSpPr>
              <a:spLocks/>
            </p:cNvSpPr>
            <p:nvPr/>
          </p:nvSpPr>
          <p:spPr bwMode="auto">
            <a:xfrm rot="10663284">
              <a:off x="3311" y="2794"/>
              <a:ext cx="1429" cy="930"/>
            </a:xfrm>
            <a:custGeom>
              <a:avLst/>
              <a:gdLst>
                <a:gd name="G0" fmla="+- 20306 0 0"/>
                <a:gd name="G1" fmla="+- 21600 0 0"/>
                <a:gd name="G2" fmla="+- 21600 0 0"/>
                <a:gd name="T0" fmla="*/ 0 w 41158"/>
                <a:gd name="T1" fmla="*/ 14235 h 21600"/>
                <a:gd name="T2" fmla="*/ 41158 w 41158"/>
                <a:gd name="T3" fmla="*/ 15966 h 21600"/>
                <a:gd name="T4" fmla="*/ 20306 w 4115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158" h="21600" fill="none" extrusionOk="0">
                  <a:moveTo>
                    <a:pt x="0" y="14235"/>
                  </a:moveTo>
                  <a:cubicBezTo>
                    <a:pt x="3099" y="5690"/>
                    <a:pt x="11216" y="-1"/>
                    <a:pt x="20306" y="0"/>
                  </a:cubicBezTo>
                  <a:cubicBezTo>
                    <a:pt x="30065" y="0"/>
                    <a:pt x="38612" y="6544"/>
                    <a:pt x="41158" y="15965"/>
                  </a:cubicBezTo>
                </a:path>
                <a:path w="41158" h="21600" stroke="0" extrusionOk="0">
                  <a:moveTo>
                    <a:pt x="0" y="14235"/>
                  </a:moveTo>
                  <a:cubicBezTo>
                    <a:pt x="3099" y="5690"/>
                    <a:pt x="11216" y="-1"/>
                    <a:pt x="20306" y="0"/>
                  </a:cubicBezTo>
                  <a:cubicBezTo>
                    <a:pt x="30065" y="0"/>
                    <a:pt x="38612" y="6544"/>
                    <a:pt x="41158" y="15965"/>
                  </a:cubicBezTo>
                  <a:lnTo>
                    <a:pt x="20306" y="21600"/>
                  </a:lnTo>
                  <a:close/>
                </a:path>
              </a:pathLst>
            </a:custGeom>
            <a:noFill/>
            <a:ln w="57150">
              <a:pattFill prst="pct60">
                <a:fgClr>
                  <a:srgbClr val="FF33CC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defPPr>
                <a:defRPr lang="ru-RU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71" name="Oval 90"/>
            <p:cNvSpPr>
              <a:spLocks noChangeArrowheads="1"/>
            </p:cNvSpPr>
            <p:nvPr/>
          </p:nvSpPr>
          <p:spPr bwMode="auto">
            <a:xfrm>
              <a:off x="3288" y="3022"/>
              <a:ext cx="68" cy="6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72" name="Oval 91"/>
            <p:cNvSpPr>
              <a:spLocks noChangeArrowheads="1"/>
            </p:cNvSpPr>
            <p:nvPr/>
          </p:nvSpPr>
          <p:spPr bwMode="auto">
            <a:xfrm>
              <a:off x="4694" y="3022"/>
              <a:ext cx="68" cy="68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ru-RU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402432" y="175325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006600"/>
                </a:solidFill>
                <a:latin typeface="Franklin Gothic Book" pitchFamily="34" charset="0"/>
              </a:rPr>
              <a:t>Вписанные углы, опирающиеся на одну и ту же дугу, равны.</a:t>
            </a:r>
          </a:p>
        </p:txBody>
      </p:sp>
      <p:sp>
        <p:nvSpPr>
          <p:cNvPr id="9216" name="Прямоугольник 9215"/>
          <p:cNvSpPr/>
          <p:nvPr/>
        </p:nvSpPr>
        <p:spPr>
          <a:xfrm>
            <a:off x="395536" y="4967069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006600"/>
                </a:solidFill>
                <a:latin typeface="Franklin Gothic Book" pitchFamily="34" charset="0"/>
              </a:rPr>
              <a:t>Вписанный угол, опирающийся на полуокружность – </a:t>
            </a:r>
            <a:r>
              <a:rPr lang="ru-RU" sz="2800" b="1" smtClean="0">
                <a:solidFill>
                  <a:srgbClr val="006600"/>
                </a:solidFill>
                <a:latin typeface="Franklin Gothic Book" pitchFamily="34" charset="0"/>
              </a:rPr>
              <a:t>прямой.</a:t>
            </a:r>
            <a:endParaRPr lang="ru-RU" sz="2800" b="1" dirty="0">
              <a:solidFill>
                <a:srgbClr val="006600"/>
              </a:solidFill>
              <a:latin typeface="Franklin Gothic Book" pitchFamily="34" charset="0"/>
            </a:endParaRPr>
          </a:p>
        </p:txBody>
      </p:sp>
      <p:sp>
        <p:nvSpPr>
          <p:cNvPr id="5" name="Стрелка вправо 4">
            <a:hlinkClick r:id="rId2"/>
          </p:cNvPr>
          <p:cNvSpPr/>
          <p:nvPr/>
        </p:nvSpPr>
        <p:spPr>
          <a:xfrm>
            <a:off x="8316416" y="6352064"/>
            <a:ext cx="504056" cy="3893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36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build="p"/>
      <p:bldP spid="26" grpId="0"/>
      <p:bldP spid="92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2893</TotalTime>
  <Words>397</Words>
  <Application>Microsoft Office PowerPoint</Application>
  <PresentationFormat>Экран (4:3)</PresentationFormat>
  <Paragraphs>85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Презентация PowerPoint</vt:lpstr>
      <vt:lpstr>Презентация PowerPoint</vt:lpstr>
      <vt:lpstr>Чем похожи и чем отличаются углы АОВ и АСВ?</vt:lpstr>
      <vt:lpstr>Введение определения вписанного угла. </vt:lpstr>
      <vt:lpstr>Какие из углов, изображенных на рисунке, являются вписанными? </vt:lpstr>
      <vt:lpstr>Укажите изображенные на рисунке вписанные углы. </vt:lpstr>
      <vt:lpstr>Презентация PowerPoint</vt:lpstr>
      <vt:lpstr>Презентация PowerPoint</vt:lpstr>
      <vt:lpstr>1. Как быстро циркулем и линейкой построить сразу несколько равных углов? </vt:lpstr>
      <vt:lpstr>Решение задач.</vt:lpstr>
      <vt:lpstr>Рефлексия.</vt:lpstr>
      <vt:lpstr>Домашнее задание.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208</cp:revision>
  <dcterms:created xsi:type="dcterms:W3CDTF">2013-03-02T18:12:58Z</dcterms:created>
  <dcterms:modified xsi:type="dcterms:W3CDTF">2018-02-23T16:48:10Z</dcterms:modified>
</cp:coreProperties>
</file>