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vetlana\Desktop\Tamara_Gverdciteli_-_Deti_voyny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Областной литературный конкурс</a:t>
            </a:r>
            <a:br>
              <a:rPr lang="ru-RU" sz="2800" dirty="0" smtClean="0"/>
            </a:br>
            <a:r>
              <a:rPr lang="ru-RU" sz="2800" dirty="0" smtClean="0"/>
              <a:t>«НЕВЫДУМАННЫЕ ИСТОРИИ»</a:t>
            </a:r>
            <a:endParaRPr lang="ru-RU" sz="2800" dirty="0"/>
          </a:p>
        </p:txBody>
      </p:sp>
      <p:pic>
        <p:nvPicPr>
          <p:cNvPr id="1026" name="Picture 2" descr="C:\Users\Svetlana\Desktop\Конкурс Невыдуманная истрия\Афиша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Svetlana\Desktop\Новая папка (2)\P_20150416_1225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7" y="3861048"/>
            <a:ext cx="3713480" cy="2782570"/>
          </a:xfrm>
          <a:prstGeom prst="rect">
            <a:avLst/>
          </a:prstGeom>
          <a:noFill/>
          <a:ln w="53975">
            <a:solidFill>
              <a:schemeClr val="bg2">
                <a:lumMod val="75000"/>
              </a:schemeClr>
            </a:solidFill>
          </a:ln>
        </p:spPr>
      </p:pic>
      <p:pic>
        <p:nvPicPr>
          <p:cNvPr id="7" name="Рисунок 6" descr="C:\Users\Svetlana\Desktop\Новая папка (2)\P_20150416_1302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3544714" cy="2853700"/>
          </a:xfrm>
          <a:prstGeom prst="rect">
            <a:avLst/>
          </a:prstGeom>
          <a:noFill/>
          <a:ln w="444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61356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60350"/>
            <a:ext cx="7777163" cy="504825"/>
          </a:xfrm>
        </p:spPr>
        <p:txBody>
          <a:bodyPr/>
          <a:lstStyle/>
          <a:p>
            <a:pPr marL="182880" indent="0" algn="ctr" eaLnBrk="1" hangingPunct="1">
              <a:buNone/>
            </a:pPr>
            <a:r>
              <a:rPr lang="ru-RU" sz="2800" b="1" dirty="0" smtClean="0">
                <a:solidFill>
                  <a:srgbClr val="663300"/>
                </a:solidFill>
              </a:rPr>
              <a:t>МБОУ лицей №87 имени </a:t>
            </a:r>
            <a:r>
              <a:rPr lang="ru-RU" sz="2800" b="1" dirty="0" err="1" smtClean="0">
                <a:solidFill>
                  <a:srgbClr val="663300"/>
                </a:solidFill>
              </a:rPr>
              <a:t>Л.И.Новиковой</a:t>
            </a:r>
            <a:endParaRPr lang="ru-RU" sz="2800" b="1" dirty="0" smtClean="0">
              <a:solidFill>
                <a:srgbClr val="663300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076825" y="6381750"/>
            <a:ext cx="378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/>
              <a:t> </a:t>
            </a:r>
            <a:r>
              <a:rPr lang="ru-RU" sz="2000" b="1" dirty="0"/>
              <a:t>Автор: Никулина С.И</a:t>
            </a:r>
            <a:r>
              <a:rPr lang="ru-RU" sz="2000" b="1" dirty="0" smtClean="0"/>
              <a:t>. </a:t>
            </a:r>
            <a:endParaRPr lang="ru-RU" sz="2000" b="1" dirty="0"/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765175"/>
            <a:ext cx="3722688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81088" y="5549900"/>
            <a:ext cx="79914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i="1"/>
              <a:t> </a:t>
            </a:r>
            <a:r>
              <a:rPr lang="ru-RU" sz="4800" b="1" i="1">
                <a:solidFill>
                  <a:srgbClr val="C00000"/>
                </a:solidFill>
                <a:latin typeface="Arial Black" pitchFamily="34" charset="0"/>
              </a:rPr>
              <a:t>Мальчишка на войне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8" y="2852738"/>
            <a:ext cx="2076450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1031875"/>
            <a:ext cx="2654300" cy="337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Tamara_Gverdciteli_-_Deti_voyn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700" y="188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640121"/>
      </p:ext>
    </p:extLst>
  </p:cSld>
  <p:clrMapOvr>
    <a:masterClrMapping/>
  </p:clrMapOvr>
  <p:transition advTm="129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65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3642807" cy="5112568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dirty="0"/>
              <a:t>А дети пишут </a:t>
            </a:r>
            <a:r>
              <a:rPr lang="ru-RU" sz="1800" dirty="0" smtClean="0"/>
              <a:t>сочиненье: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О войне иль про </a:t>
            </a:r>
            <a:r>
              <a:rPr lang="ru-RU" sz="1800" dirty="0" smtClean="0"/>
              <a:t>войну,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И какое-то </a:t>
            </a:r>
            <a:r>
              <a:rPr lang="ru-RU" sz="1800" dirty="0" smtClean="0"/>
              <a:t>волненье-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Отчего и почему?</a:t>
            </a:r>
            <a:br>
              <a:rPr lang="ru-RU" sz="1800" dirty="0"/>
            </a:br>
            <a:r>
              <a:rPr lang="ru-RU" sz="1800" dirty="0"/>
              <a:t>Им, наверное, нестрашно</a:t>
            </a:r>
            <a:br>
              <a:rPr lang="ru-RU" sz="1800" dirty="0"/>
            </a:br>
            <a:r>
              <a:rPr lang="ru-RU" sz="1800" dirty="0"/>
              <a:t>Ведь они еще </a:t>
            </a:r>
            <a:r>
              <a:rPr lang="ru-RU" sz="1800" dirty="0" smtClean="0"/>
              <a:t>юны.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Им как игрушки безопасны</a:t>
            </a:r>
            <a:br>
              <a:rPr lang="ru-RU" sz="1800" dirty="0"/>
            </a:br>
            <a:r>
              <a:rPr lang="ru-RU" sz="1800" dirty="0"/>
              <a:t>Все эти ужасы войны.</a:t>
            </a:r>
            <a:br>
              <a:rPr lang="ru-RU" sz="1800" dirty="0"/>
            </a:br>
            <a:r>
              <a:rPr lang="ru-RU" sz="1800" dirty="0"/>
              <a:t>Но весь мир так слаб и </a:t>
            </a:r>
            <a:r>
              <a:rPr lang="ru-RU" sz="1800" dirty="0" smtClean="0"/>
              <a:t>шаток,</a:t>
            </a:r>
            <a:br>
              <a:rPr lang="ru-RU" sz="1800" dirty="0" smtClean="0"/>
            </a:br>
            <a:r>
              <a:rPr lang="ru-RU" sz="1800" dirty="0" smtClean="0"/>
              <a:t>В </a:t>
            </a:r>
            <a:r>
              <a:rPr lang="ru-RU" sz="1800" dirty="0"/>
              <a:t>бездну схлынуть так </a:t>
            </a:r>
            <a:r>
              <a:rPr lang="ru-RU" sz="1800" dirty="0" smtClean="0"/>
              <a:t>легко.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И наденут автоматы</a:t>
            </a:r>
            <a:br>
              <a:rPr lang="ru-RU" sz="1800" dirty="0"/>
            </a:br>
            <a:r>
              <a:rPr lang="ru-RU" sz="1800" dirty="0"/>
              <a:t>Всем мальчишкам на </a:t>
            </a:r>
            <a:r>
              <a:rPr lang="ru-RU" sz="1800" dirty="0" smtClean="0"/>
              <a:t>плечо.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И заплачут в голос мамы</a:t>
            </a:r>
            <a:br>
              <a:rPr lang="ru-RU" sz="1800" dirty="0"/>
            </a:br>
            <a:r>
              <a:rPr lang="ru-RU" sz="1800" dirty="0"/>
              <a:t>О погибших </a:t>
            </a:r>
            <a:r>
              <a:rPr lang="ru-RU" sz="1800" dirty="0" smtClean="0"/>
              <a:t>сыновьях.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И в сердцах любимых </a:t>
            </a:r>
            <a:r>
              <a:rPr lang="ru-RU" sz="1800" dirty="0" smtClean="0"/>
              <a:t>раны,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Словно клочья на </a:t>
            </a:r>
            <a:r>
              <a:rPr lang="ru-RU" sz="1800" dirty="0" smtClean="0"/>
              <a:t>ветвях.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            Никулина С.И.-лауреат     конкурса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980728"/>
            <a:ext cx="4729534" cy="3547151"/>
          </a:xfrm>
        </p:spPr>
      </p:pic>
    </p:spTree>
    <p:extLst>
      <p:ext uri="{BB962C8B-B14F-4D97-AF65-F5344CB8AC3E}">
        <p14:creationId xmlns:p14="http://schemas.microsoft.com/office/powerpoint/2010/main" val="362655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</TotalTime>
  <Words>24</Words>
  <Application>Microsoft Office PowerPoint</Application>
  <PresentationFormat>Экран (4:3)</PresentationFormat>
  <Paragraphs>5</Paragraphs>
  <Slides>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Воздушный поток</vt:lpstr>
      <vt:lpstr>Областной литературный конкурс «НЕВЫДУМАННЫЕ ИСТОРИИ»</vt:lpstr>
      <vt:lpstr>МБОУ лицей №87 имени Л.И.Новиковой</vt:lpstr>
      <vt:lpstr>А дети пишут сочиненье: О войне иль про войну, И какое-то волненье- Отчего и почему? Им, наверное, нестрашно Ведь они еще юны. Им как игрушки безопасны Все эти ужасы войны. Но весь мир так слаб и шаток, В бездну схлынуть так легко. И наденут автоматы Всем мальчишкам на плечо. И заплачут в голос мамы О погибших сыновьях. И в сердцах любимых раны, Словно клочья на ветвях.             Никулина С.И.-лауреат     конкурса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Областной литературный конкурс «НЕВЫДУМАННЫЕ ИСТОРИИ»</dc:title>
  <dc:creator>Svetlana</dc:creator>
  <cp:lastModifiedBy>Svetlana</cp:lastModifiedBy>
  <cp:revision>4</cp:revision>
  <dcterms:created xsi:type="dcterms:W3CDTF">2015-04-16T18:17:26Z</dcterms:created>
  <dcterms:modified xsi:type="dcterms:W3CDTF">2015-04-16T18:39:28Z</dcterms:modified>
</cp:coreProperties>
</file>