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0" r:id="rId3"/>
    <p:sldId id="256" r:id="rId4"/>
    <p:sldId id="257" r:id="rId5"/>
    <p:sldId id="261" r:id="rId6"/>
    <p:sldId id="260" r:id="rId7"/>
    <p:sldId id="276" r:id="rId8"/>
    <p:sldId id="263" r:id="rId9"/>
    <p:sldId id="268" r:id="rId10"/>
    <p:sldId id="269" r:id="rId11"/>
    <p:sldId id="267" r:id="rId12"/>
    <p:sldId id="278" r:id="rId13"/>
    <p:sldId id="277" r:id="rId14"/>
    <p:sldId id="279" r:id="rId15"/>
    <p:sldId id="271" r:id="rId16"/>
    <p:sldId id="273" r:id="rId17"/>
    <p:sldId id="274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D91AA-3914-481F-96A6-33BE4839D03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6C81A-4193-46F6-8BBA-81368B0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8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5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4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5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7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7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3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1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0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0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0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Смачивание в природе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C81A-4193-46F6-8BBA-81368B069F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5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8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3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1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1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4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4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8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6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A514-809A-46BB-834C-5751E244B7F9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88D0-6BD8-48F7-8FC8-0418A8E9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8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хорошее настро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Продуктивной работы на уроке!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1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3" y="0"/>
            <a:ext cx="1104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12192000" cy="7315200"/>
          </a:xfrm>
          <a:prstGeom prst="rect">
            <a:avLst/>
          </a:prstGeom>
        </p:spPr>
      </p:pic>
      <p:pic>
        <p:nvPicPr>
          <p:cNvPr id="4098" name="Picture 2" descr="Картинки по запросу почему одни листья растений вода смачивает а другие н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6383619" cy="38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Картинки по запросу корен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03" y="-457199"/>
            <a:ext cx="5838497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05352"/>
            <a:ext cx="6353503" cy="345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3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-122830"/>
            <a:ext cx="12192000" cy="7315200"/>
          </a:xfrm>
          <a:prstGeom prst="rect">
            <a:avLst/>
          </a:prstGeom>
        </p:spPr>
      </p:pic>
      <p:pic>
        <p:nvPicPr>
          <p:cNvPr id="4" name="Picture 4" descr="http://images.myshared.ru/5/459075/slide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-122829"/>
            <a:ext cx="975359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-122830"/>
            <a:ext cx="12192000" cy="7315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34" y="-122830"/>
            <a:ext cx="9721206" cy="72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0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0"/>
            <a:ext cx="12192000" cy="7315200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578772" y="10510"/>
            <a:ext cx="4272455" cy="844276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Капиллярные явления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04497" y="1383616"/>
            <a:ext cx="2556203" cy="843648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рименение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8935436" y="1383615"/>
            <a:ext cx="2794109" cy="136276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Высота столба жидкости в капилляре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4"/>
          <p:cNvSpPr>
            <a:spLocks noChangeArrowheads="1"/>
          </p:cNvSpPr>
          <p:nvPr/>
        </p:nvSpPr>
        <p:spPr bwMode="auto">
          <a:xfrm>
            <a:off x="4099034" y="1383615"/>
            <a:ext cx="3752193" cy="1867585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Смачивание 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несмачивание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поверхностей жидкостью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1"/>
          <p:cNvSpPr>
            <a:spLocks noChangeShapeType="1"/>
          </p:cNvSpPr>
          <p:nvPr/>
        </p:nvSpPr>
        <p:spPr bwMode="auto">
          <a:xfrm flipH="1">
            <a:off x="3060699" y="795337"/>
            <a:ext cx="1469915" cy="10101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7"/>
          <p:cNvSpPr>
            <a:spLocks noChangeShapeType="1"/>
          </p:cNvSpPr>
          <p:nvPr/>
        </p:nvSpPr>
        <p:spPr bwMode="auto">
          <a:xfrm>
            <a:off x="5695074" y="880733"/>
            <a:ext cx="14288" cy="446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6"/>
          <p:cNvSpPr>
            <a:spLocks noChangeShapeType="1"/>
          </p:cNvSpPr>
          <p:nvPr/>
        </p:nvSpPr>
        <p:spPr bwMode="auto">
          <a:xfrm>
            <a:off x="7097356" y="854785"/>
            <a:ext cx="1838080" cy="9506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1"/>
          <p:cNvSpPr>
            <a:spLocks noChangeShapeType="1"/>
          </p:cNvSpPr>
          <p:nvPr/>
        </p:nvSpPr>
        <p:spPr bwMode="auto">
          <a:xfrm flipH="1">
            <a:off x="545060" y="2303462"/>
            <a:ext cx="269875" cy="322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0"/>
          <p:cNvSpPr>
            <a:spLocks noChangeShapeType="1"/>
          </p:cNvSpPr>
          <p:nvPr/>
        </p:nvSpPr>
        <p:spPr bwMode="auto">
          <a:xfrm>
            <a:off x="1737929" y="2241550"/>
            <a:ext cx="22225" cy="768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2"/>
          <p:cNvSpPr>
            <a:spLocks noChangeShapeType="1"/>
          </p:cNvSpPr>
          <p:nvPr/>
        </p:nvSpPr>
        <p:spPr bwMode="auto">
          <a:xfrm>
            <a:off x="2601748" y="2303461"/>
            <a:ext cx="285750" cy="322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5"/>
          <p:cNvSpPr>
            <a:spLocks noChangeShapeType="1"/>
          </p:cNvSpPr>
          <p:nvPr/>
        </p:nvSpPr>
        <p:spPr bwMode="auto">
          <a:xfrm>
            <a:off x="5826918" y="3251200"/>
            <a:ext cx="22225" cy="577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4"/>
          <p:cNvSpPr>
            <a:spLocks noChangeShapeType="1"/>
          </p:cNvSpPr>
          <p:nvPr/>
        </p:nvSpPr>
        <p:spPr bwMode="auto">
          <a:xfrm flipH="1">
            <a:off x="9291227" y="2746375"/>
            <a:ext cx="227013" cy="5415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3"/>
          <p:cNvSpPr>
            <a:spLocks noChangeShapeType="1"/>
          </p:cNvSpPr>
          <p:nvPr/>
        </p:nvSpPr>
        <p:spPr bwMode="auto">
          <a:xfrm>
            <a:off x="10948359" y="2746375"/>
            <a:ext cx="255587" cy="504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3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-122830"/>
            <a:ext cx="12192000" cy="7315200"/>
          </a:xfrm>
          <a:prstGeom prst="rect">
            <a:avLst/>
          </a:prstGeom>
        </p:spPr>
      </p:pic>
      <p:pic>
        <p:nvPicPr>
          <p:cNvPr id="5122" name="Picture 2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495" cy="39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6" descr="https://ds02.infourok.ru/uploads/ex/0613/0007ce42-7958293a/hello_html_57aa3a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65" y="4400731"/>
            <a:ext cx="3522971" cy="26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8797" y="245747"/>
            <a:ext cx="67132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Какие свойства материала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учитывать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изготовления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полотенец, салфеток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писчей бумаги?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12192000" cy="7315200"/>
          </a:xfrm>
          <a:prstGeom prst="rect">
            <a:avLst/>
          </a:prstGeom>
        </p:spPr>
      </p:pic>
      <p:pic>
        <p:nvPicPr>
          <p:cNvPr id="6146" name="Picture 2" descr="jutz_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79" y="1277006"/>
            <a:ext cx="7851166" cy="55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33987"/>
            <a:ext cx="12029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Какую функцию выполняет тонкий жировой слой на перьях водоплавающих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птиц?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70989"/>
              </p:ext>
            </p:extLst>
          </p:nvPr>
        </p:nvGraphicFramePr>
        <p:xfrm>
          <a:off x="299545" y="304800"/>
          <a:ext cx="11603421" cy="6134897"/>
        </p:xfrm>
        <a:graphic>
          <a:graphicData uri="http://schemas.openxmlformats.org/drawingml/2006/table">
            <a:tbl>
              <a:tblPr firstRow="1" firstCol="1" bandRow="1"/>
              <a:tblGrid>
                <a:gridCol w="5491276"/>
                <a:gridCol w="6112145"/>
              </a:tblGrid>
              <a:tr h="1681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Сегодня я узнал </a:t>
                      </a:r>
                      <a:r>
                        <a:rPr lang="ru-RU" sz="40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……</a:t>
                      </a:r>
                      <a:endParaRPr lang="ru-RU" sz="40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Я понял, что…..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Меня удивило…….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Урок дал мне для жизни……..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3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0036" y="442499"/>
            <a:ext cx="122520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УРОК!!!</a:t>
            </a:r>
            <a:endParaRPr lang="ru-RU" sz="88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50" y="2191645"/>
            <a:ext cx="7339300" cy="48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пилля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2" y="0"/>
            <a:ext cx="4034426" cy="40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" y="4034426"/>
            <a:ext cx="4353637" cy="282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31" y="3955751"/>
            <a:ext cx="3869666" cy="290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07" y="0"/>
            <a:ext cx="4208060" cy="40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164" y="2235200"/>
            <a:ext cx="11145672" cy="2387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Капиллярные явления в физике и биологии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394" y="3441680"/>
            <a:ext cx="79646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Капиллярным явлением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называется подъем или опускание жидкостей по узким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трубкам.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95" y="99408"/>
            <a:ext cx="88022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Капилляр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–  трубка с очень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маленьким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сечением. 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6968"/>
            <a:ext cx="5870811" cy="2724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60" y="3661138"/>
            <a:ext cx="359149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17" y="110359"/>
            <a:ext cx="9501010" cy="31895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104"/>
            <a:ext cx="12192000" cy="368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"/>
            <a:ext cx="5842368" cy="3651479"/>
          </a:xfrm>
          <a:prstGeom prst="rect">
            <a:avLst/>
          </a:prstGeom>
        </p:spPr>
      </p:pic>
      <p:pic>
        <p:nvPicPr>
          <p:cNvPr id="1026" name="Picture 2" descr="Картинки по запросу вода на  листья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12" y="6120"/>
            <a:ext cx="6494688" cy="36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8" y="3657598"/>
            <a:ext cx="5836597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25" y="3657600"/>
            <a:ext cx="4939862" cy="37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0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1" y="0"/>
            <a:ext cx="12192000" cy="7315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1" y="17357"/>
            <a:ext cx="626404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83" y="0"/>
            <a:ext cx="5206115" cy="733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2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1" y="0"/>
            <a:ext cx="12192000" cy="73152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25312"/>
              </p:ext>
            </p:extLst>
          </p:nvPr>
        </p:nvGraphicFramePr>
        <p:xfrm>
          <a:off x="191068" y="428339"/>
          <a:ext cx="11853788" cy="3986006"/>
        </p:xfrm>
        <a:graphic>
          <a:graphicData uri="http://schemas.openxmlformats.org/drawingml/2006/table">
            <a:tbl>
              <a:tblPr firstRow="1" firstCol="1" bandRow="1"/>
              <a:tblGrid>
                <a:gridCol w="4727773"/>
                <a:gridCol w="740980"/>
                <a:gridCol w="6385035"/>
              </a:tblGrid>
              <a:tr h="3986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Капиллярные явления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146893"/>
            <a:ext cx="123143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УЧЕБНАЯ ЗАДАЧА:   </a:t>
            </a: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объяснить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капиллярные явления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 биологии и физике?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/>
              <a:t>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320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3" name="Picture 5" descr="3-5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5071" cy="43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40" y="-1"/>
            <a:ext cx="6185260" cy="4310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34" y="4310223"/>
            <a:ext cx="4462453" cy="30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156</Words>
  <Application>Microsoft Office PowerPoint</Application>
  <PresentationFormat>Произвольный</PresentationFormat>
  <Paragraphs>66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Капиллярные явления в физике и биологии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Капиллярные явления в физике и биологии</dc:title>
  <dc:creator>Александра Овсянникова</dc:creator>
  <cp:lastModifiedBy>hp</cp:lastModifiedBy>
  <cp:revision>27</cp:revision>
  <dcterms:created xsi:type="dcterms:W3CDTF">2016-11-21T17:36:33Z</dcterms:created>
  <dcterms:modified xsi:type="dcterms:W3CDTF">2016-11-28T16:33:58Z</dcterms:modified>
</cp:coreProperties>
</file>